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3" r:id="rId1"/>
  </p:sldMasterIdLst>
  <p:notesMasterIdLst>
    <p:notesMasterId r:id="rId13"/>
  </p:notesMasterIdLst>
  <p:sldIdLst>
    <p:sldId id="256" r:id="rId2"/>
    <p:sldId id="356" r:id="rId3"/>
    <p:sldId id="331" r:id="rId4"/>
    <p:sldId id="259" r:id="rId5"/>
    <p:sldId id="320" r:id="rId6"/>
    <p:sldId id="357" r:id="rId7"/>
    <p:sldId id="358" r:id="rId8"/>
    <p:sldId id="359" r:id="rId9"/>
    <p:sldId id="354" r:id="rId10"/>
    <p:sldId id="355" r:id="rId11"/>
    <p:sldId id="33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FF"/>
    <a:srgbClr val="D5ABAB"/>
    <a:srgbClr val="9FEBB1"/>
    <a:srgbClr val="97E07A"/>
    <a:srgbClr val="70E28B"/>
    <a:srgbClr val="3DFF33"/>
    <a:srgbClr val="BB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AD347F-0FB1-4E56-9489-9DD407C6265F}" type="doc">
      <dgm:prSet loTypeId="urn:microsoft.com/office/officeart/2005/8/layout/hProcess11" loCatId="process" qsTypeId="urn:microsoft.com/office/officeart/2005/8/quickstyle/simple1" qsCatId="simple" csTypeId="urn:microsoft.com/office/officeart/2005/8/colors/colorful4" csCatId="colorful" phldr="1"/>
      <dgm:spPr/>
    </dgm:pt>
    <dgm:pt modelId="{7CDD9804-3500-4910-9832-2541501A3058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/>
            <a:t>2012 Feb</a:t>
          </a:r>
        </a:p>
        <a:p>
          <a:r>
            <a:rPr lang="en-US" sz="2000" dirty="0"/>
            <a:t>SAR 1</a:t>
          </a:r>
          <a:r>
            <a:rPr lang="en-US" sz="2000" baseline="30000" dirty="0"/>
            <a:t>st</a:t>
          </a:r>
          <a:r>
            <a:rPr lang="en-US" sz="2000" dirty="0"/>
            <a:t> draft</a:t>
          </a:r>
          <a:endParaRPr lang="th-TH" sz="2000" dirty="0"/>
        </a:p>
      </dgm:t>
    </dgm:pt>
    <dgm:pt modelId="{2A8B6369-0F9A-4DAC-859E-B313CB677465}" type="parTrans" cxnId="{61A4413B-7762-483D-AE76-D237247D1EC1}">
      <dgm:prSet/>
      <dgm:spPr/>
      <dgm:t>
        <a:bodyPr/>
        <a:lstStyle/>
        <a:p>
          <a:endParaRPr lang="th-TH" sz="3200"/>
        </a:p>
      </dgm:t>
    </dgm:pt>
    <dgm:pt modelId="{EB67F3CA-2D9E-443E-B4CD-79735AECB4CC}" type="sibTrans" cxnId="{61A4413B-7762-483D-AE76-D237247D1EC1}">
      <dgm:prSet/>
      <dgm:spPr/>
      <dgm:t>
        <a:bodyPr/>
        <a:lstStyle/>
        <a:p>
          <a:endParaRPr lang="th-TH" sz="3200"/>
        </a:p>
      </dgm:t>
    </dgm:pt>
    <dgm:pt modelId="{544177E5-8611-471D-82C6-E628EC857FEF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/>
            <a:t>2012</a:t>
          </a:r>
        </a:p>
        <a:p>
          <a:r>
            <a:rPr lang="en-US" sz="2000" dirty="0"/>
            <a:t>June </a:t>
          </a:r>
        </a:p>
        <a:p>
          <a:r>
            <a:rPr lang="en-US" sz="2000" dirty="0"/>
            <a:t>SAR 2</a:t>
          </a:r>
          <a:r>
            <a:rPr lang="en-US" sz="2000" baseline="30000" dirty="0"/>
            <a:t>nd</a:t>
          </a:r>
          <a:r>
            <a:rPr lang="en-US" sz="2000" dirty="0"/>
            <a:t> draft</a:t>
          </a:r>
          <a:endParaRPr lang="th-TH" sz="2000" dirty="0"/>
        </a:p>
      </dgm:t>
    </dgm:pt>
    <dgm:pt modelId="{7E0F124C-7C5F-4F07-8128-72E574B299B8}" type="parTrans" cxnId="{67ABCFF7-6567-465B-83B3-0E5677F80AC4}">
      <dgm:prSet/>
      <dgm:spPr/>
      <dgm:t>
        <a:bodyPr/>
        <a:lstStyle/>
        <a:p>
          <a:endParaRPr lang="th-TH" sz="3200"/>
        </a:p>
      </dgm:t>
    </dgm:pt>
    <dgm:pt modelId="{B0AEC690-BC37-45BD-B190-ECE99AE5C256}" type="sibTrans" cxnId="{67ABCFF7-6567-465B-83B3-0E5677F80AC4}">
      <dgm:prSet/>
      <dgm:spPr/>
      <dgm:t>
        <a:bodyPr/>
        <a:lstStyle/>
        <a:p>
          <a:endParaRPr lang="th-TH" sz="3200"/>
        </a:p>
      </dgm:t>
    </dgm:pt>
    <dgm:pt modelId="{70DC5D31-233A-47E7-AA50-F86912A9D374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/>
            <a:t>2012</a:t>
          </a:r>
        </a:p>
        <a:p>
          <a:r>
            <a:rPr lang="en-US" sz="2000" dirty="0"/>
            <a:t>Sep</a:t>
          </a:r>
        </a:p>
        <a:p>
          <a:r>
            <a:rPr lang="en-US" sz="2000" dirty="0"/>
            <a:t> SAR Final draft</a:t>
          </a:r>
          <a:endParaRPr lang="th-TH" sz="2000" dirty="0"/>
        </a:p>
      </dgm:t>
    </dgm:pt>
    <dgm:pt modelId="{9EC9252B-21CB-49C7-994B-AA822B8E89D6}" type="parTrans" cxnId="{8C9593D8-16A4-4A52-B01F-754380116234}">
      <dgm:prSet/>
      <dgm:spPr/>
      <dgm:t>
        <a:bodyPr/>
        <a:lstStyle/>
        <a:p>
          <a:endParaRPr lang="th-TH" sz="3200"/>
        </a:p>
      </dgm:t>
    </dgm:pt>
    <dgm:pt modelId="{87B8C840-422F-432D-98DA-873470123A79}" type="sibTrans" cxnId="{8C9593D8-16A4-4A52-B01F-754380116234}">
      <dgm:prSet/>
      <dgm:spPr/>
      <dgm:t>
        <a:bodyPr/>
        <a:lstStyle/>
        <a:p>
          <a:endParaRPr lang="th-TH" sz="3200"/>
        </a:p>
      </dgm:t>
    </dgm:pt>
    <dgm:pt modelId="{C3B38E45-02E0-4554-B684-42C2CE75838D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/>
            <a:t>2012</a:t>
          </a:r>
        </a:p>
        <a:p>
          <a:r>
            <a:rPr lang="en-US" sz="2000" dirty="0"/>
            <a:t>Dec</a:t>
          </a:r>
        </a:p>
        <a:p>
          <a:r>
            <a:rPr lang="en-US" sz="2000" dirty="0"/>
            <a:t>SAR Final report</a:t>
          </a:r>
          <a:endParaRPr lang="th-TH" sz="2000" dirty="0"/>
        </a:p>
      </dgm:t>
    </dgm:pt>
    <dgm:pt modelId="{6919C067-0332-4B73-A2B4-0B991FF640E7}" type="parTrans" cxnId="{F07B859E-6D41-45E0-A116-4B8BB968DAFC}">
      <dgm:prSet/>
      <dgm:spPr/>
      <dgm:t>
        <a:bodyPr/>
        <a:lstStyle/>
        <a:p>
          <a:endParaRPr lang="th-TH" sz="3200"/>
        </a:p>
      </dgm:t>
    </dgm:pt>
    <dgm:pt modelId="{0BCE8294-6832-4424-8D99-0136ABF11814}" type="sibTrans" cxnId="{F07B859E-6D41-45E0-A116-4B8BB968DAFC}">
      <dgm:prSet/>
      <dgm:spPr/>
      <dgm:t>
        <a:bodyPr/>
        <a:lstStyle/>
        <a:p>
          <a:endParaRPr lang="th-TH" sz="3200"/>
        </a:p>
      </dgm:t>
    </dgm:pt>
    <dgm:pt modelId="{1FE346F0-F0BA-48B3-9AAC-7D92A62D5744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/>
            <a:t>2013</a:t>
          </a:r>
        </a:p>
        <a:p>
          <a:r>
            <a:rPr lang="en-US" sz="2000" dirty="0"/>
            <a:t>August </a:t>
          </a:r>
        </a:p>
        <a:p>
          <a:r>
            <a:rPr lang="en-US" sz="2000" dirty="0"/>
            <a:t>Site visit &amp; Assessment</a:t>
          </a:r>
          <a:endParaRPr lang="th-TH" sz="2000" dirty="0"/>
        </a:p>
      </dgm:t>
    </dgm:pt>
    <dgm:pt modelId="{73DE197A-ADAD-458B-B1BA-FB848EFCD2D1}" type="parTrans" cxnId="{CD8D154B-9A43-45C4-89F9-3867A9DEEA17}">
      <dgm:prSet/>
      <dgm:spPr/>
      <dgm:t>
        <a:bodyPr/>
        <a:lstStyle/>
        <a:p>
          <a:endParaRPr lang="th-TH" sz="3200"/>
        </a:p>
      </dgm:t>
    </dgm:pt>
    <dgm:pt modelId="{471C93C4-CF37-44C0-8711-9FCE3620CBCD}" type="sibTrans" cxnId="{CD8D154B-9A43-45C4-89F9-3867A9DEEA17}">
      <dgm:prSet/>
      <dgm:spPr/>
      <dgm:t>
        <a:bodyPr/>
        <a:lstStyle/>
        <a:p>
          <a:endParaRPr lang="th-TH" sz="3200"/>
        </a:p>
      </dgm:t>
    </dgm:pt>
    <dgm:pt modelId="{54506B83-DCBA-4E9E-BB50-5CEA7F834DD7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/>
            <a:t>2013July Final Revised SAR</a:t>
          </a:r>
          <a:endParaRPr lang="th-TH" sz="2000" dirty="0"/>
        </a:p>
      </dgm:t>
    </dgm:pt>
    <dgm:pt modelId="{21247DAC-B1F9-4E95-8BE2-FBD614238EDA}" type="parTrans" cxnId="{781E17E9-9AFB-4A4C-AAA7-12C2F16BCF85}">
      <dgm:prSet/>
      <dgm:spPr/>
      <dgm:t>
        <a:bodyPr/>
        <a:lstStyle/>
        <a:p>
          <a:endParaRPr lang="en-US"/>
        </a:p>
      </dgm:t>
    </dgm:pt>
    <dgm:pt modelId="{9546613F-08EF-4F3B-B51C-93EF278C5E9B}" type="sibTrans" cxnId="{781E17E9-9AFB-4A4C-AAA7-12C2F16BCF85}">
      <dgm:prSet/>
      <dgm:spPr/>
      <dgm:t>
        <a:bodyPr/>
        <a:lstStyle/>
        <a:p>
          <a:endParaRPr lang="en-US"/>
        </a:p>
      </dgm:t>
    </dgm:pt>
    <dgm:pt modelId="{2FB155C0-49BE-4330-A9C2-78D7C4C6DE13}" type="pres">
      <dgm:prSet presAssocID="{A9AD347F-0FB1-4E56-9489-9DD407C6265F}" presName="Name0" presStyleCnt="0">
        <dgm:presLayoutVars>
          <dgm:dir/>
          <dgm:resizeHandles val="exact"/>
        </dgm:presLayoutVars>
      </dgm:prSet>
      <dgm:spPr/>
    </dgm:pt>
    <dgm:pt modelId="{4BBAEABA-3ED9-4D92-95E5-9BC9EB1231F0}" type="pres">
      <dgm:prSet presAssocID="{A9AD347F-0FB1-4E56-9489-9DD407C6265F}" presName="arrow" presStyleLbl="bgShp" presStyleIdx="0" presStyleCnt="1"/>
      <dgm:spPr>
        <a:solidFill>
          <a:schemeClr val="tx1"/>
        </a:solidFill>
      </dgm:spPr>
    </dgm:pt>
    <dgm:pt modelId="{4D26BF26-E908-4BD6-912A-6166C095F40A}" type="pres">
      <dgm:prSet presAssocID="{A9AD347F-0FB1-4E56-9489-9DD407C6265F}" presName="points" presStyleCnt="0"/>
      <dgm:spPr/>
    </dgm:pt>
    <dgm:pt modelId="{EFB1FF09-CBAD-4AEC-B036-3CBA59D4E044}" type="pres">
      <dgm:prSet presAssocID="{7CDD9804-3500-4910-9832-2541501A3058}" presName="compositeA" presStyleCnt="0"/>
      <dgm:spPr/>
    </dgm:pt>
    <dgm:pt modelId="{12F09B24-E517-496F-83AF-C9B60A14890C}" type="pres">
      <dgm:prSet presAssocID="{7CDD9804-3500-4910-9832-2541501A3058}" presName="textA" presStyleLbl="revTx" presStyleIdx="0" presStyleCnt="6" custScaleX="161965">
        <dgm:presLayoutVars>
          <dgm:bulletEnabled val="1"/>
        </dgm:presLayoutVars>
      </dgm:prSet>
      <dgm:spPr/>
    </dgm:pt>
    <dgm:pt modelId="{EB217632-25E4-4D93-BAF2-FC9C20E2862C}" type="pres">
      <dgm:prSet presAssocID="{7CDD9804-3500-4910-9832-2541501A3058}" presName="circleA" presStyleLbl="node1" presStyleIdx="0" presStyleCnt="6"/>
      <dgm:spPr>
        <a:solidFill>
          <a:schemeClr val="bg1">
            <a:lumMod val="85000"/>
          </a:schemeClr>
        </a:solidFill>
      </dgm:spPr>
    </dgm:pt>
    <dgm:pt modelId="{810D17A5-238C-482A-8453-221FAB4C6790}" type="pres">
      <dgm:prSet presAssocID="{7CDD9804-3500-4910-9832-2541501A3058}" presName="spaceA" presStyleCnt="0"/>
      <dgm:spPr/>
    </dgm:pt>
    <dgm:pt modelId="{FFD9BBE3-1849-43B7-ADFA-D23C1AEBE2CB}" type="pres">
      <dgm:prSet presAssocID="{EB67F3CA-2D9E-443E-B4CD-79735AECB4CC}" presName="space" presStyleCnt="0"/>
      <dgm:spPr/>
    </dgm:pt>
    <dgm:pt modelId="{01E7C6E7-8646-42F8-B501-62D34E654FDC}" type="pres">
      <dgm:prSet presAssocID="{544177E5-8611-471D-82C6-E628EC857FEF}" presName="compositeB" presStyleCnt="0"/>
      <dgm:spPr/>
    </dgm:pt>
    <dgm:pt modelId="{13FDE3EA-BC97-489D-B266-E3B3B8CA932B}" type="pres">
      <dgm:prSet presAssocID="{544177E5-8611-471D-82C6-E628EC857FEF}" presName="textB" presStyleLbl="revTx" presStyleIdx="1" presStyleCnt="6" custScaleX="199460">
        <dgm:presLayoutVars>
          <dgm:bulletEnabled val="1"/>
        </dgm:presLayoutVars>
      </dgm:prSet>
      <dgm:spPr/>
    </dgm:pt>
    <dgm:pt modelId="{37F93A6A-49D9-4B62-8F89-85FED42830DE}" type="pres">
      <dgm:prSet presAssocID="{544177E5-8611-471D-82C6-E628EC857FEF}" presName="circleB" presStyleLbl="node1" presStyleIdx="1" presStyleCnt="6"/>
      <dgm:spPr>
        <a:solidFill>
          <a:schemeClr val="bg1">
            <a:lumMod val="85000"/>
          </a:schemeClr>
        </a:solidFill>
      </dgm:spPr>
    </dgm:pt>
    <dgm:pt modelId="{1FAE5EB1-9F0D-492C-A540-F191FCFBA74D}" type="pres">
      <dgm:prSet presAssocID="{544177E5-8611-471D-82C6-E628EC857FEF}" presName="spaceB" presStyleCnt="0"/>
      <dgm:spPr/>
    </dgm:pt>
    <dgm:pt modelId="{53C71400-E244-4C3A-B960-BA1A461DEAD5}" type="pres">
      <dgm:prSet presAssocID="{B0AEC690-BC37-45BD-B190-ECE99AE5C256}" presName="space" presStyleCnt="0"/>
      <dgm:spPr/>
    </dgm:pt>
    <dgm:pt modelId="{120DB147-5E12-452F-B455-EE3A53DDAABD}" type="pres">
      <dgm:prSet presAssocID="{70DC5D31-233A-47E7-AA50-F86912A9D374}" presName="compositeA" presStyleCnt="0"/>
      <dgm:spPr/>
    </dgm:pt>
    <dgm:pt modelId="{B8EC988D-3318-4EC3-9867-62664AA27C36}" type="pres">
      <dgm:prSet presAssocID="{70DC5D31-233A-47E7-AA50-F86912A9D374}" presName="textA" presStyleLbl="revTx" presStyleIdx="2" presStyleCnt="6" custScaleX="244133">
        <dgm:presLayoutVars>
          <dgm:bulletEnabled val="1"/>
        </dgm:presLayoutVars>
      </dgm:prSet>
      <dgm:spPr/>
    </dgm:pt>
    <dgm:pt modelId="{5E5A6C80-FE6D-490C-8391-11E512C8F4C5}" type="pres">
      <dgm:prSet presAssocID="{70DC5D31-233A-47E7-AA50-F86912A9D374}" presName="circleA" presStyleLbl="node1" presStyleIdx="2" presStyleCnt="6"/>
      <dgm:spPr>
        <a:solidFill>
          <a:schemeClr val="bg1">
            <a:lumMod val="85000"/>
          </a:schemeClr>
        </a:solidFill>
      </dgm:spPr>
    </dgm:pt>
    <dgm:pt modelId="{03919FFE-A6F7-4E0B-9BC7-BF0686686342}" type="pres">
      <dgm:prSet presAssocID="{70DC5D31-233A-47E7-AA50-F86912A9D374}" presName="spaceA" presStyleCnt="0"/>
      <dgm:spPr/>
    </dgm:pt>
    <dgm:pt modelId="{8DE25FC7-E7BC-458E-8F2C-B9F46F7D07F5}" type="pres">
      <dgm:prSet presAssocID="{87B8C840-422F-432D-98DA-873470123A79}" presName="space" presStyleCnt="0"/>
      <dgm:spPr/>
    </dgm:pt>
    <dgm:pt modelId="{D9B337AD-ADAF-4404-8EBB-7F2938715B49}" type="pres">
      <dgm:prSet presAssocID="{C3B38E45-02E0-4554-B684-42C2CE75838D}" presName="compositeB" presStyleCnt="0"/>
      <dgm:spPr/>
    </dgm:pt>
    <dgm:pt modelId="{41A9A496-0163-43BB-BFDD-35AA3869AD78}" type="pres">
      <dgm:prSet presAssocID="{C3B38E45-02E0-4554-B684-42C2CE75838D}" presName="textB" presStyleLbl="revTx" presStyleIdx="3" presStyleCnt="6" custScaleX="228051">
        <dgm:presLayoutVars>
          <dgm:bulletEnabled val="1"/>
        </dgm:presLayoutVars>
      </dgm:prSet>
      <dgm:spPr/>
    </dgm:pt>
    <dgm:pt modelId="{7B35D95C-C425-4444-A74C-4CD189F2EBB3}" type="pres">
      <dgm:prSet presAssocID="{C3B38E45-02E0-4554-B684-42C2CE75838D}" presName="circleB" presStyleLbl="node1" presStyleIdx="3" presStyleCnt="6"/>
      <dgm:spPr>
        <a:solidFill>
          <a:schemeClr val="bg1">
            <a:lumMod val="85000"/>
          </a:schemeClr>
        </a:solidFill>
      </dgm:spPr>
    </dgm:pt>
    <dgm:pt modelId="{B506667C-20FB-465D-882F-E3E7804BD0A7}" type="pres">
      <dgm:prSet presAssocID="{C3B38E45-02E0-4554-B684-42C2CE75838D}" presName="spaceB" presStyleCnt="0"/>
      <dgm:spPr/>
    </dgm:pt>
    <dgm:pt modelId="{3CA78B79-400F-4430-B1BF-03A3BE507D39}" type="pres">
      <dgm:prSet presAssocID="{0BCE8294-6832-4424-8D99-0136ABF11814}" presName="space" presStyleCnt="0"/>
      <dgm:spPr/>
    </dgm:pt>
    <dgm:pt modelId="{8D1B9A69-E7FB-498F-B896-05981B2C6825}" type="pres">
      <dgm:prSet presAssocID="{54506B83-DCBA-4E9E-BB50-5CEA7F834DD7}" presName="compositeA" presStyleCnt="0"/>
      <dgm:spPr/>
    </dgm:pt>
    <dgm:pt modelId="{49D2AD94-F99D-4DD0-9DF9-B8A05184ED3E}" type="pres">
      <dgm:prSet presAssocID="{54506B83-DCBA-4E9E-BB50-5CEA7F834DD7}" presName="textA" presStyleLbl="revTx" presStyleIdx="4" presStyleCnt="6" custScaleX="243668">
        <dgm:presLayoutVars>
          <dgm:bulletEnabled val="1"/>
        </dgm:presLayoutVars>
      </dgm:prSet>
      <dgm:spPr/>
    </dgm:pt>
    <dgm:pt modelId="{FB7BD6C7-BAE2-483D-8358-2A15857BBFA6}" type="pres">
      <dgm:prSet presAssocID="{54506B83-DCBA-4E9E-BB50-5CEA7F834DD7}" presName="circleA" presStyleLbl="node1" presStyleIdx="4" presStyleCnt="6"/>
      <dgm:spPr>
        <a:solidFill>
          <a:schemeClr val="bg1">
            <a:lumMod val="85000"/>
          </a:schemeClr>
        </a:solidFill>
      </dgm:spPr>
    </dgm:pt>
    <dgm:pt modelId="{F23299CC-7315-4991-BA99-87A621AD204B}" type="pres">
      <dgm:prSet presAssocID="{54506B83-DCBA-4E9E-BB50-5CEA7F834DD7}" presName="spaceA" presStyleCnt="0"/>
      <dgm:spPr/>
    </dgm:pt>
    <dgm:pt modelId="{E138A9CB-2C23-406F-BD0E-FAF91F6A159C}" type="pres">
      <dgm:prSet presAssocID="{9546613F-08EF-4F3B-B51C-93EF278C5E9B}" presName="space" presStyleCnt="0"/>
      <dgm:spPr/>
    </dgm:pt>
    <dgm:pt modelId="{9A5245A6-CF5D-4F20-85BE-63C49BE86C44}" type="pres">
      <dgm:prSet presAssocID="{1FE346F0-F0BA-48B3-9AAC-7D92A62D5744}" presName="compositeB" presStyleCnt="0"/>
      <dgm:spPr/>
    </dgm:pt>
    <dgm:pt modelId="{A8BB52B7-3855-47BE-9A95-7928E192D573}" type="pres">
      <dgm:prSet presAssocID="{1FE346F0-F0BA-48B3-9AAC-7D92A62D5744}" presName="textB" presStyleLbl="revTx" presStyleIdx="5" presStyleCnt="6" custScaleX="388462">
        <dgm:presLayoutVars>
          <dgm:bulletEnabled val="1"/>
        </dgm:presLayoutVars>
      </dgm:prSet>
      <dgm:spPr/>
    </dgm:pt>
    <dgm:pt modelId="{E38A562A-34E1-4429-95B5-C45473B5AD51}" type="pres">
      <dgm:prSet presAssocID="{1FE346F0-F0BA-48B3-9AAC-7D92A62D5744}" presName="circleB" presStyleLbl="node1" presStyleIdx="5" presStyleCnt="6"/>
      <dgm:spPr>
        <a:solidFill>
          <a:schemeClr val="bg1">
            <a:lumMod val="85000"/>
          </a:schemeClr>
        </a:solidFill>
      </dgm:spPr>
    </dgm:pt>
    <dgm:pt modelId="{E35C61A5-B309-4663-AC03-761A143B5528}" type="pres">
      <dgm:prSet presAssocID="{1FE346F0-F0BA-48B3-9AAC-7D92A62D5744}" presName="spaceB" presStyleCnt="0"/>
      <dgm:spPr/>
    </dgm:pt>
  </dgm:ptLst>
  <dgm:cxnLst>
    <dgm:cxn modelId="{D213BB0C-B834-4293-B44B-B04FD56A8E74}" type="presOf" srcId="{70DC5D31-233A-47E7-AA50-F86912A9D374}" destId="{B8EC988D-3318-4EC3-9867-62664AA27C36}" srcOrd="0" destOrd="0" presId="urn:microsoft.com/office/officeart/2005/8/layout/hProcess11"/>
    <dgm:cxn modelId="{376CEA25-1566-4420-9D03-08EA43BEE83A}" type="presOf" srcId="{A9AD347F-0FB1-4E56-9489-9DD407C6265F}" destId="{2FB155C0-49BE-4330-A9C2-78D7C4C6DE13}" srcOrd="0" destOrd="0" presId="urn:microsoft.com/office/officeart/2005/8/layout/hProcess11"/>
    <dgm:cxn modelId="{61A4413B-7762-483D-AE76-D237247D1EC1}" srcId="{A9AD347F-0FB1-4E56-9489-9DD407C6265F}" destId="{7CDD9804-3500-4910-9832-2541501A3058}" srcOrd="0" destOrd="0" parTransId="{2A8B6369-0F9A-4DAC-859E-B313CB677465}" sibTransId="{EB67F3CA-2D9E-443E-B4CD-79735AECB4CC}"/>
    <dgm:cxn modelId="{CD8D154B-9A43-45C4-89F9-3867A9DEEA17}" srcId="{A9AD347F-0FB1-4E56-9489-9DD407C6265F}" destId="{1FE346F0-F0BA-48B3-9AAC-7D92A62D5744}" srcOrd="5" destOrd="0" parTransId="{73DE197A-ADAD-458B-B1BA-FB848EFCD2D1}" sibTransId="{471C93C4-CF37-44C0-8711-9FCE3620CBCD}"/>
    <dgm:cxn modelId="{EDA9CF85-292D-4864-82B7-687C9785A5DB}" type="presOf" srcId="{7CDD9804-3500-4910-9832-2541501A3058}" destId="{12F09B24-E517-496F-83AF-C9B60A14890C}" srcOrd="0" destOrd="0" presId="urn:microsoft.com/office/officeart/2005/8/layout/hProcess11"/>
    <dgm:cxn modelId="{6D921C9C-31FA-45EC-94FD-3E3DE53F6377}" type="presOf" srcId="{C3B38E45-02E0-4554-B684-42C2CE75838D}" destId="{41A9A496-0163-43BB-BFDD-35AA3869AD78}" srcOrd="0" destOrd="0" presId="urn:microsoft.com/office/officeart/2005/8/layout/hProcess11"/>
    <dgm:cxn modelId="{F07B859E-6D41-45E0-A116-4B8BB968DAFC}" srcId="{A9AD347F-0FB1-4E56-9489-9DD407C6265F}" destId="{C3B38E45-02E0-4554-B684-42C2CE75838D}" srcOrd="3" destOrd="0" parTransId="{6919C067-0332-4B73-A2B4-0B991FF640E7}" sibTransId="{0BCE8294-6832-4424-8D99-0136ABF11814}"/>
    <dgm:cxn modelId="{37564EA7-FDB8-44F7-9B86-6808D7EE45A0}" type="presOf" srcId="{1FE346F0-F0BA-48B3-9AAC-7D92A62D5744}" destId="{A8BB52B7-3855-47BE-9A95-7928E192D573}" srcOrd="0" destOrd="0" presId="urn:microsoft.com/office/officeart/2005/8/layout/hProcess11"/>
    <dgm:cxn modelId="{0A1980A9-EE09-4C20-B18B-60D7DCE4B6E2}" type="presOf" srcId="{544177E5-8611-471D-82C6-E628EC857FEF}" destId="{13FDE3EA-BC97-489D-B266-E3B3B8CA932B}" srcOrd="0" destOrd="0" presId="urn:microsoft.com/office/officeart/2005/8/layout/hProcess11"/>
    <dgm:cxn modelId="{8C9593D8-16A4-4A52-B01F-754380116234}" srcId="{A9AD347F-0FB1-4E56-9489-9DD407C6265F}" destId="{70DC5D31-233A-47E7-AA50-F86912A9D374}" srcOrd="2" destOrd="0" parTransId="{9EC9252B-21CB-49C7-994B-AA822B8E89D6}" sibTransId="{87B8C840-422F-432D-98DA-873470123A79}"/>
    <dgm:cxn modelId="{BCC13BE2-9425-49ED-9F0D-0873AA281C33}" type="presOf" srcId="{54506B83-DCBA-4E9E-BB50-5CEA7F834DD7}" destId="{49D2AD94-F99D-4DD0-9DF9-B8A05184ED3E}" srcOrd="0" destOrd="0" presId="urn:microsoft.com/office/officeart/2005/8/layout/hProcess11"/>
    <dgm:cxn modelId="{781E17E9-9AFB-4A4C-AAA7-12C2F16BCF85}" srcId="{A9AD347F-0FB1-4E56-9489-9DD407C6265F}" destId="{54506B83-DCBA-4E9E-BB50-5CEA7F834DD7}" srcOrd="4" destOrd="0" parTransId="{21247DAC-B1F9-4E95-8BE2-FBD614238EDA}" sibTransId="{9546613F-08EF-4F3B-B51C-93EF278C5E9B}"/>
    <dgm:cxn modelId="{67ABCFF7-6567-465B-83B3-0E5677F80AC4}" srcId="{A9AD347F-0FB1-4E56-9489-9DD407C6265F}" destId="{544177E5-8611-471D-82C6-E628EC857FEF}" srcOrd="1" destOrd="0" parTransId="{7E0F124C-7C5F-4F07-8128-72E574B299B8}" sibTransId="{B0AEC690-BC37-45BD-B190-ECE99AE5C256}"/>
    <dgm:cxn modelId="{38DC8913-7F9E-4280-810C-8003185FAE76}" type="presParOf" srcId="{2FB155C0-49BE-4330-A9C2-78D7C4C6DE13}" destId="{4BBAEABA-3ED9-4D92-95E5-9BC9EB1231F0}" srcOrd="0" destOrd="0" presId="urn:microsoft.com/office/officeart/2005/8/layout/hProcess11"/>
    <dgm:cxn modelId="{8204C5EB-A7C5-4497-8FDC-06563E464567}" type="presParOf" srcId="{2FB155C0-49BE-4330-A9C2-78D7C4C6DE13}" destId="{4D26BF26-E908-4BD6-912A-6166C095F40A}" srcOrd="1" destOrd="0" presId="urn:microsoft.com/office/officeart/2005/8/layout/hProcess11"/>
    <dgm:cxn modelId="{DEE2235C-F3FE-4621-A9DE-232FB5EF3B8C}" type="presParOf" srcId="{4D26BF26-E908-4BD6-912A-6166C095F40A}" destId="{EFB1FF09-CBAD-4AEC-B036-3CBA59D4E044}" srcOrd="0" destOrd="0" presId="urn:microsoft.com/office/officeart/2005/8/layout/hProcess11"/>
    <dgm:cxn modelId="{D78072C4-4655-4ACA-853F-720BAD270A3A}" type="presParOf" srcId="{EFB1FF09-CBAD-4AEC-B036-3CBA59D4E044}" destId="{12F09B24-E517-496F-83AF-C9B60A14890C}" srcOrd="0" destOrd="0" presId="urn:microsoft.com/office/officeart/2005/8/layout/hProcess11"/>
    <dgm:cxn modelId="{7C5B39BA-EED1-4CB0-945E-9F0C5F91949A}" type="presParOf" srcId="{EFB1FF09-CBAD-4AEC-B036-3CBA59D4E044}" destId="{EB217632-25E4-4D93-BAF2-FC9C20E2862C}" srcOrd="1" destOrd="0" presId="urn:microsoft.com/office/officeart/2005/8/layout/hProcess11"/>
    <dgm:cxn modelId="{6C9E3B83-C2CD-43CC-A023-380F26241B2A}" type="presParOf" srcId="{EFB1FF09-CBAD-4AEC-B036-3CBA59D4E044}" destId="{810D17A5-238C-482A-8453-221FAB4C6790}" srcOrd="2" destOrd="0" presId="urn:microsoft.com/office/officeart/2005/8/layout/hProcess11"/>
    <dgm:cxn modelId="{E2D985A6-1D98-4FAD-A20F-ABB3102A439C}" type="presParOf" srcId="{4D26BF26-E908-4BD6-912A-6166C095F40A}" destId="{FFD9BBE3-1849-43B7-ADFA-D23C1AEBE2CB}" srcOrd="1" destOrd="0" presId="urn:microsoft.com/office/officeart/2005/8/layout/hProcess11"/>
    <dgm:cxn modelId="{C6F4EED4-D4B6-4D75-99B0-3C72F27C5F98}" type="presParOf" srcId="{4D26BF26-E908-4BD6-912A-6166C095F40A}" destId="{01E7C6E7-8646-42F8-B501-62D34E654FDC}" srcOrd="2" destOrd="0" presId="urn:microsoft.com/office/officeart/2005/8/layout/hProcess11"/>
    <dgm:cxn modelId="{33E4235D-6EB6-4DEF-9F37-130CCE437B71}" type="presParOf" srcId="{01E7C6E7-8646-42F8-B501-62D34E654FDC}" destId="{13FDE3EA-BC97-489D-B266-E3B3B8CA932B}" srcOrd="0" destOrd="0" presId="urn:microsoft.com/office/officeart/2005/8/layout/hProcess11"/>
    <dgm:cxn modelId="{712D2B71-8D02-464E-86BF-B87806A29968}" type="presParOf" srcId="{01E7C6E7-8646-42F8-B501-62D34E654FDC}" destId="{37F93A6A-49D9-4B62-8F89-85FED42830DE}" srcOrd="1" destOrd="0" presId="urn:microsoft.com/office/officeart/2005/8/layout/hProcess11"/>
    <dgm:cxn modelId="{9938BD6D-06DB-48A6-BEEE-249F96A3511B}" type="presParOf" srcId="{01E7C6E7-8646-42F8-B501-62D34E654FDC}" destId="{1FAE5EB1-9F0D-492C-A540-F191FCFBA74D}" srcOrd="2" destOrd="0" presId="urn:microsoft.com/office/officeart/2005/8/layout/hProcess11"/>
    <dgm:cxn modelId="{F3D0E1AE-17AF-40F1-9E10-772A233883E0}" type="presParOf" srcId="{4D26BF26-E908-4BD6-912A-6166C095F40A}" destId="{53C71400-E244-4C3A-B960-BA1A461DEAD5}" srcOrd="3" destOrd="0" presId="urn:microsoft.com/office/officeart/2005/8/layout/hProcess11"/>
    <dgm:cxn modelId="{1B29D671-AD1E-4F11-B05C-F8B7CE664F6A}" type="presParOf" srcId="{4D26BF26-E908-4BD6-912A-6166C095F40A}" destId="{120DB147-5E12-452F-B455-EE3A53DDAABD}" srcOrd="4" destOrd="0" presId="urn:microsoft.com/office/officeart/2005/8/layout/hProcess11"/>
    <dgm:cxn modelId="{081D37D9-F1F8-40ED-A273-84D7D05BE364}" type="presParOf" srcId="{120DB147-5E12-452F-B455-EE3A53DDAABD}" destId="{B8EC988D-3318-4EC3-9867-62664AA27C36}" srcOrd="0" destOrd="0" presId="urn:microsoft.com/office/officeart/2005/8/layout/hProcess11"/>
    <dgm:cxn modelId="{56863CF6-2111-4203-BD76-1E5A6B58A33C}" type="presParOf" srcId="{120DB147-5E12-452F-B455-EE3A53DDAABD}" destId="{5E5A6C80-FE6D-490C-8391-11E512C8F4C5}" srcOrd="1" destOrd="0" presId="urn:microsoft.com/office/officeart/2005/8/layout/hProcess11"/>
    <dgm:cxn modelId="{DAF2912C-58E8-495D-BB59-145C94C4649E}" type="presParOf" srcId="{120DB147-5E12-452F-B455-EE3A53DDAABD}" destId="{03919FFE-A6F7-4E0B-9BC7-BF0686686342}" srcOrd="2" destOrd="0" presId="urn:microsoft.com/office/officeart/2005/8/layout/hProcess11"/>
    <dgm:cxn modelId="{D30D72DE-47CD-4A5D-AB56-2B6292CDBA81}" type="presParOf" srcId="{4D26BF26-E908-4BD6-912A-6166C095F40A}" destId="{8DE25FC7-E7BC-458E-8F2C-B9F46F7D07F5}" srcOrd="5" destOrd="0" presId="urn:microsoft.com/office/officeart/2005/8/layout/hProcess11"/>
    <dgm:cxn modelId="{FE46A89A-480B-4852-8DB7-A4D8C82C077F}" type="presParOf" srcId="{4D26BF26-E908-4BD6-912A-6166C095F40A}" destId="{D9B337AD-ADAF-4404-8EBB-7F2938715B49}" srcOrd="6" destOrd="0" presId="urn:microsoft.com/office/officeart/2005/8/layout/hProcess11"/>
    <dgm:cxn modelId="{3F2A1CC2-38A0-4DA7-9494-27A600393316}" type="presParOf" srcId="{D9B337AD-ADAF-4404-8EBB-7F2938715B49}" destId="{41A9A496-0163-43BB-BFDD-35AA3869AD78}" srcOrd="0" destOrd="0" presId="urn:microsoft.com/office/officeart/2005/8/layout/hProcess11"/>
    <dgm:cxn modelId="{413F2513-D67B-4C18-AC13-07BE8EAC2D78}" type="presParOf" srcId="{D9B337AD-ADAF-4404-8EBB-7F2938715B49}" destId="{7B35D95C-C425-4444-A74C-4CD189F2EBB3}" srcOrd="1" destOrd="0" presId="urn:microsoft.com/office/officeart/2005/8/layout/hProcess11"/>
    <dgm:cxn modelId="{D7109DDC-0E15-4507-A676-003549D555AC}" type="presParOf" srcId="{D9B337AD-ADAF-4404-8EBB-7F2938715B49}" destId="{B506667C-20FB-465D-882F-E3E7804BD0A7}" srcOrd="2" destOrd="0" presId="urn:microsoft.com/office/officeart/2005/8/layout/hProcess11"/>
    <dgm:cxn modelId="{BF1F16C2-4FF7-44D0-83D4-D123E403EC9D}" type="presParOf" srcId="{4D26BF26-E908-4BD6-912A-6166C095F40A}" destId="{3CA78B79-400F-4430-B1BF-03A3BE507D39}" srcOrd="7" destOrd="0" presId="urn:microsoft.com/office/officeart/2005/8/layout/hProcess11"/>
    <dgm:cxn modelId="{20A08405-FE04-4707-AE38-D5D4BC65E508}" type="presParOf" srcId="{4D26BF26-E908-4BD6-912A-6166C095F40A}" destId="{8D1B9A69-E7FB-498F-B896-05981B2C6825}" srcOrd="8" destOrd="0" presId="urn:microsoft.com/office/officeart/2005/8/layout/hProcess11"/>
    <dgm:cxn modelId="{7D326CDC-AEC4-4F7B-A689-48DEBE1ED7B0}" type="presParOf" srcId="{8D1B9A69-E7FB-498F-B896-05981B2C6825}" destId="{49D2AD94-F99D-4DD0-9DF9-B8A05184ED3E}" srcOrd="0" destOrd="0" presId="urn:microsoft.com/office/officeart/2005/8/layout/hProcess11"/>
    <dgm:cxn modelId="{F4468033-22F1-4673-99EE-27970D9357FC}" type="presParOf" srcId="{8D1B9A69-E7FB-498F-B896-05981B2C6825}" destId="{FB7BD6C7-BAE2-483D-8358-2A15857BBFA6}" srcOrd="1" destOrd="0" presId="urn:microsoft.com/office/officeart/2005/8/layout/hProcess11"/>
    <dgm:cxn modelId="{05CD8F3A-7DC7-4407-9479-371D2AD1335C}" type="presParOf" srcId="{8D1B9A69-E7FB-498F-B896-05981B2C6825}" destId="{F23299CC-7315-4991-BA99-87A621AD204B}" srcOrd="2" destOrd="0" presId="urn:microsoft.com/office/officeart/2005/8/layout/hProcess11"/>
    <dgm:cxn modelId="{FAAFB817-B862-4DFD-868D-70C762BE921E}" type="presParOf" srcId="{4D26BF26-E908-4BD6-912A-6166C095F40A}" destId="{E138A9CB-2C23-406F-BD0E-FAF91F6A159C}" srcOrd="9" destOrd="0" presId="urn:microsoft.com/office/officeart/2005/8/layout/hProcess11"/>
    <dgm:cxn modelId="{643010C1-8BCC-4747-8346-DCCC1541B78A}" type="presParOf" srcId="{4D26BF26-E908-4BD6-912A-6166C095F40A}" destId="{9A5245A6-CF5D-4F20-85BE-63C49BE86C44}" srcOrd="10" destOrd="0" presId="urn:microsoft.com/office/officeart/2005/8/layout/hProcess11"/>
    <dgm:cxn modelId="{FEB3A9E3-29C6-4A5D-B364-CBC3E16ACF1F}" type="presParOf" srcId="{9A5245A6-CF5D-4F20-85BE-63C49BE86C44}" destId="{A8BB52B7-3855-47BE-9A95-7928E192D573}" srcOrd="0" destOrd="0" presId="urn:microsoft.com/office/officeart/2005/8/layout/hProcess11"/>
    <dgm:cxn modelId="{21DCBB0D-C7EC-4DFD-90F8-E36F3B019364}" type="presParOf" srcId="{9A5245A6-CF5D-4F20-85BE-63C49BE86C44}" destId="{E38A562A-34E1-4429-95B5-C45473B5AD51}" srcOrd="1" destOrd="0" presId="urn:microsoft.com/office/officeart/2005/8/layout/hProcess11"/>
    <dgm:cxn modelId="{FC05899A-3242-4820-ADD1-D06B0CED7295}" type="presParOf" srcId="{9A5245A6-CF5D-4F20-85BE-63C49BE86C44}" destId="{E35C61A5-B309-4663-AC03-761A143B552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BAEABA-3ED9-4D92-95E5-9BC9EB1231F0}">
      <dsp:nvSpPr>
        <dsp:cNvPr id="0" name=""/>
        <dsp:cNvSpPr/>
      </dsp:nvSpPr>
      <dsp:spPr>
        <a:xfrm>
          <a:off x="0" y="1456826"/>
          <a:ext cx="8640960" cy="1942435"/>
        </a:xfrm>
        <a:prstGeom prst="notched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F09B24-E517-496F-83AF-C9B60A14890C}">
      <dsp:nvSpPr>
        <dsp:cNvPr id="0" name=""/>
        <dsp:cNvSpPr/>
      </dsp:nvSpPr>
      <dsp:spPr>
        <a:xfrm>
          <a:off x="3722" y="0"/>
          <a:ext cx="844127" cy="1942435"/>
        </a:xfrm>
        <a:prstGeom prst="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2012 Feb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SAR 1</a:t>
          </a:r>
          <a:r>
            <a:rPr lang="en-US" sz="2000" kern="1200" baseline="30000" dirty="0"/>
            <a:t>st</a:t>
          </a:r>
          <a:r>
            <a:rPr lang="en-US" sz="2000" kern="1200" dirty="0"/>
            <a:t> draft</a:t>
          </a:r>
          <a:endParaRPr lang="th-TH" sz="2000" kern="1200" dirty="0"/>
        </a:p>
      </dsp:txBody>
      <dsp:txXfrm>
        <a:off x="3722" y="0"/>
        <a:ext cx="844127" cy="1942435"/>
      </dsp:txXfrm>
    </dsp:sp>
    <dsp:sp modelId="{EB217632-25E4-4D93-BAF2-FC9C20E2862C}">
      <dsp:nvSpPr>
        <dsp:cNvPr id="0" name=""/>
        <dsp:cNvSpPr/>
      </dsp:nvSpPr>
      <dsp:spPr>
        <a:xfrm>
          <a:off x="182982" y="2185239"/>
          <a:ext cx="485608" cy="485608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FDE3EA-BC97-489D-B266-E3B3B8CA932B}">
      <dsp:nvSpPr>
        <dsp:cNvPr id="0" name=""/>
        <dsp:cNvSpPr/>
      </dsp:nvSpPr>
      <dsp:spPr>
        <a:xfrm>
          <a:off x="873909" y="2913652"/>
          <a:ext cx="1039543" cy="1942435"/>
        </a:xfrm>
        <a:prstGeom prst="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2012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June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SAR 2</a:t>
          </a:r>
          <a:r>
            <a:rPr lang="en-US" sz="2000" kern="1200" baseline="30000" dirty="0"/>
            <a:t>nd</a:t>
          </a:r>
          <a:r>
            <a:rPr lang="en-US" sz="2000" kern="1200" dirty="0"/>
            <a:t> draft</a:t>
          </a:r>
          <a:endParaRPr lang="th-TH" sz="2000" kern="1200" dirty="0"/>
        </a:p>
      </dsp:txBody>
      <dsp:txXfrm>
        <a:off x="873909" y="2913652"/>
        <a:ext cx="1039543" cy="1942435"/>
      </dsp:txXfrm>
    </dsp:sp>
    <dsp:sp modelId="{37F93A6A-49D9-4B62-8F89-85FED42830DE}">
      <dsp:nvSpPr>
        <dsp:cNvPr id="0" name=""/>
        <dsp:cNvSpPr/>
      </dsp:nvSpPr>
      <dsp:spPr>
        <a:xfrm>
          <a:off x="1150876" y="2185239"/>
          <a:ext cx="485608" cy="485608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C988D-3318-4EC3-9867-62664AA27C36}">
      <dsp:nvSpPr>
        <dsp:cNvPr id="0" name=""/>
        <dsp:cNvSpPr/>
      </dsp:nvSpPr>
      <dsp:spPr>
        <a:xfrm>
          <a:off x="1939511" y="0"/>
          <a:ext cx="1272369" cy="1942435"/>
        </a:xfrm>
        <a:prstGeom prst="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2012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Sep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SAR Final draft</a:t>
          </a:r>
          <a:endParaRPr lang="th-TH" sz="2000" kern="1200" dirty="0"/>
        </a:p>
      </dsp:txBody>
      <dsp:txXfrm>
        <a:off x="1939511" y="0"/>
        <a:ext cx="1272369" cy="1942435"/>
      </dsp:txXfrm>
    </dsp:sp>
    <dsp:sp modelId="{5E5A6C80-FE6D-490C-8391-11E512C8F4C5}">
      <dsp:nvSpPr>
        <dsp:cNvPr id="0" name=""/>
        <dsp:cNvSpPr/>
      </dsp:nvSpPr>
      <dsp:spPr>
        <a:xfrm>
          <a:off x="2332892" y="2185239"/>
          <a:ext cx="485608" cy="485608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A9A496-0163-43BB-BFDD-35AA3869AD78}">
      <dsp:nvSpPr>
        <dsp:cNvPr id="0" name=""/>
        <dsp:cNvSpPr/>
      </dsp:nvSpPr>
      <dsp:spPr>
        <a:xfrm>
          <a:off x="3237940" y="2913652"/>
          <a:ext cx="1188553" cy="1942435"/>
        </a:xfrm>
        <a:prstGeom prst="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2012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Dec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SAR Final report</a:t>
          </a:r>
          <a:endParaRPr lang="th-TH" sz="2000" kern="1200" dirty="0"/>
        </a:p>
      </dsp:txBody>
      <dsp:txXfrm>
        <a:off x="3237940" y="2913652"/>
        <a:ext cx="1188553" cy="1942435"/>
      </dsp:txXfrm>
    </dsp:sp>
    <dsp:sp modelId="{7B35D95C-C425-4444-A74C-4CD189F2EBB3}">
      <dsp:nvSpPr>
        <dsp:cNvPr id="0" name=""/>
        <dsp:cNvSpPr/>
      </dsp:nvSpPr>
      <dsp:spPr>
        <a:xfrm>
          <a:off x="3589413" y="2185239"/>
          <a:ext cx="485608" cy="485608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D2AD94-F99D-4DD0-9DF9-B8A05184ED3E}">
      <dsp:nvSpPr>
        <dsp:cNvPr id="0" name=""/>
        <dsp:cNvSpPr/>
      </dsp:nvSpPr>
      <dsp:spPr>
        <a:xfrm>
          <a:off x="4452553" y="0"/>
          <a:ext cx="1269946" cy="1942435"/>
        </a:xfrm>
        <a:prstGeom prst="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2013July Final Revised SAR</a:t>
          </a:r>
          <a:endParaRPr lang="th-TH" sz="2000" kern="1200" dirty="0"/>
        </a:p>
      </dsp:txBody>
      <dsp:txXfrm>
        <a:off x="4452553" y="0"/>
        <a:ext cx="1269946" cy="1942435"/>
      </dsp:txXfrm>
    </dsp:sp>
    <dsp:sp modelId="{FB7BD6C7-BAE2-483D-8358-2A15857BBFA6}">
      <dsp:nvSpPr>
        <dsp:cNvPr id="0" name=""/>
        <dsp:cNvSpPr/>
      </dsp:nvSpPr>
      <dsp:spPr>
        <a:xfrm>
          <a:off x="4844722" y="2185239"/>
          <a:ext cx="485608" cy="485608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B52B7-3855-47BE-9A95-7928E192D573}">
      <dsp:nvSpPr>
        <dsp:cNvPr id="0" name=""/>
        <dsp:cNvSpPr/>
      </dsp:nvSpPr>
      <dsp:spPr>
        <a:xfrm>
          <a:off x="5748558" y="2913652"/>
          <a:ext cx="2024582" cy="1942435"/>
        </a:xfrm>
        <a:prstGeom prst="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2013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August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Site visit &amp; Assessment</a:t>
          </a:r>
          <a:endParaRPr lang="th-TH" sz="2000" kern="1200" dirty="0"/>
        </a:p>
      </dsp:txBody>
      <dsp:txXfrm>
        <a:off x="5748558" y="2913652"/>
        <a:ext cx="2024582" cy="1942435"/>
      </dsp:txXfrm>
    </dsp:sp>
    <dsp:sp modelId="{E38A562A-34E1-4429-95B5-C45473B5AD51}">
      <dsp:nvSpPr>
        <dsp:cNvPr id="0" name=""/>
        <dsp:cNvSpPr/>
      </dsp:nvSpPr>
      <dsp:spPr>
        <a:xfrm>
          <a:off x="6518045" y="2185239"/>
          <a:ext cx="485608" cy="485608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3F0AD-8D58-4A0E-9D62-963ACEBEAE7B}" type="datetimeFigureOut">
              <a:rPr lang="th-TH" smtClean="0"/>
              <a:pPr/>
              <a:t>22/03/61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B2836-0EC9-449E-9D7B-F29A500155D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670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800" dirty="0"/>
              <a:t>Role of President Office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Harmonize all faculties and units together, make policy, address the development direction of university,  human resources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Provide student admission services,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Monitor and steer the teaching and learning activities, provide general education courses.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Provide, collect and watch for feedback data of alumni, current students, employers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Ensure the quality of teaching and learning,   researching and academic servicing,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Ensure and provide security, safety and public welfare to all people in university,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Provide shared resources, library and academic literature database, computer networks, student information system and teaching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800" dirty="0"/>
          </a:p>
          <a:p>
            <a:r>
              <a:rPr lang="en-US" sz="1800" dirty="0"/>
              <a:t>Role of Faculty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Manage, support, provide maintain all resources, infrastructures, rooms, building, rooms and vehicles,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Monitor the process and outcome of the under departments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Watch for short term feed back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Manage impromptu problems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Planning yearly budget, human resource development</a:t>
            </a:r>
          </a:p>
          <a:p>
            <a:pPr marL="342900" indent="-342900">
              <a:buFont typeface="Arial" pitchFamily="34" charset="0"/>
              <a:buChar char="•"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B2836-0EC9-449E-9D7B-F29A500155D4}" type="slidenum">
              <a:rPr lang="th-TH" smtClean="0"/>
              <a:pPr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227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800" dirty="0"/>
              <a:t>Role of President Office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Harmonize all faculties and units together, make policy, address the development direction of university,  human resources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Provide student admission services,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Monitor and steer the teaching and learning activities, provide general education courses.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Provide, collect and watch for feedback data of alumni, current students, employers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Ensure the quality of teaching and learning,   researching and academic servicing,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Ensure and provide security, safety and public welfare to all people in university,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Provide shared resources, library and academic literature database, computer networks, student information system and teaching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800" dirty="0"/>
          </a:p>
          <a:p>
            <a:r>
              <a:rPr lang="en-US" sz="1800" dirty="0"/>
              <a:t>Role of Faculty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Manage, support, provide maintain all resources, infrastructures, rooms, building, rooms and vehicles,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Monitor the process and outcome of the under departments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Watch for short term feed back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Manage impromptu problems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Planning yearly budget, human resource development</a:t>
            </a:r>
          </a:p>
          <a:p>
            <a:pPr marL="342900" indent="-342900">
              <a:buFont typeface="Arial" pitchFamily="34" charset="0"/>
              <a:buChar char="•"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B2836-0EC9-449E-9D7B-F29A500155D4}" type="slidenum">
              <a:rPr lang="th-TH" smtClean="0"/>
              <a:pPr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227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5C5-2936-4D70-AD5A-1FC8007C76A5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4D73-66FD-4536-9949-02BC4434C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8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5C5-2936-4D70-AD5A-1FC8007C76A5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4D73-66FD-4536-9949-02BC4434C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83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5C5-2936-4D70-AD5A-1FC8007C76A5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4D73-66FD-4536-9949-02BC4434C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5C5-2936-4D70-AD5A-1FC8007C76A5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4D73-66FD-4536-9949-02BC4434C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7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5C5-2936-4D70-AD5A-1FC8007C76A5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4D73-66FD-4536-9949-02BC4434C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3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5C5-2936-4D70-AD5A-1FC8007C76A5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4D73-66FD-4536-9949-02BC4434C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9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5C5-2936-4D70-AD5A-1FC8007C76A5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4D73-66FD-4536-9949-02BC4434C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9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5C5-2936-4D70-AD5A-1FC8007C76A5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4D73-66FD-4536-9949-02BC4434C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7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5C5-2936-4D70-AD5A-1FC8007C76A5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4D73-66FD-4536-9949-02BC4434C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50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5C5-2936-4D70-AD5A-1FC8007C76A5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4D73-66FD-4536-9949-02BC4434C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9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5C5-2936-4D70-AD5A-1FC8007C76A5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4D73-66FD-4536-9949-02BC4434C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635C5-2936-4D70-AD5A-1FC8007C76A5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A4D73-66FD-4536-9949-02BC4434C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6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sean-qa.d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9251" y="1400538"/>
            <a:ext cx="7604078" cy="37562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>
                <a:solidFill>
                  <a:schemeClr val="tx1"/>
                </a:solidFill>
              </a:rPr>
              <a:t>ประสบการณ์การดำเนินงาน</a:t>
            </a:r>
            <a:br>
              <a:rPr lang="th-TH" sz="4400" b="1" dirty="0">
                <a:solidFill>
                  <a:schemeClr val="tx1"/>
                </a:solidFill>
              </a:rPr>
            </a:br>
            <a:r>
              <a:rPr lang="th-TH" sz="4400" b="1" dirty="0">
                <a:solidFill>
                  <a:schemeClr val="tx1"/>
                </a:solidFill>
              </a:rPr>
              <a:t>ตามแนวทาง </a:t>
            </a:r>
            <a:r>
              <a:rPr lang="en-US" sz="4400" b="1" dirty="0">
                <a:solidFill>
                  <a:schemeClr val="tx1"/>
                </a:solidFill>
              </a:rPr>
              <a:t>AUN-QA</a:t>
            </a:r>
            <a:br>
              <a:rPr lang="en-US" sz="4400" b="1" dirty="0">
                <a:solidFill>
                  <a:schemeClr val="tx1"/>
                </a:solidFill>
              </a:rPr>
            </a:br>
            <a:r>
              <a:rPr lang="th-TH" sz="4400" b="1" dirty="0">
                <a:solidFill>
                  <a:schemeClr val="tx1"/>
                </a:solidFill>
              </a:rPr>
              <a:t>ของมหาวิทยาลัยนเรศวร</a:t>
            </a:r>
          </a:p>
          <a:p>
            <a:pPr algn="ctr"/>
            <a:endParaRPr lang="th-TH" sz="4400" dirty="0">
              <a:solidFill>
                <a:schemeClr val="tx1"/>
              </a:solidFill>
            </a:endParaRPr>
          </a:p>
          <a:p>
            <a:pPr algn="ctr"/>
            <a:r>
              <a:rPr lang="th-TH" sz="2800" dirty="0">
                <a:solidFill>
                  <a:schemeClr val="tx1"/>
                </a:solidFill>
              </a:rPr>
              <a:t>โดยผศ.ดร.พนมขวัญ  ริยะมงคล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551184"/>
              </p:ext>
            </p:extLst>
          </p:nvPr>
        </p:nvGraphicFramePr>
        <p:xfrm>
          <a:off x="663374" y="1327913"/>
          <a:ext cx="7886700" cy="4587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77340">
                  <a:extLst>
                    <a:ext uri="{9D8B030D-6E8A-4147-A177-3AD203B41FA5}">
                      <a16:colId xmlns:a16="http://schemas.microsoft.com/office/drawing/2014/main" val="2032723652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1214999453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3181278533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381221254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18483387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First</a:t>
                      </a:r>
                      <a:r>
                        <a:rPr lang="en-US" sz="2000" baseline="0" dirty="0"/>
                        <a:t> Draft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Second Draft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Final Draft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Final SAR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Final Revised</a:t>
                      </a:r>
                      <a:r>
                        <a:rPr lang="en-US" sz="2000" baseline="0" dirty="0"/>
                        <a:t> SAR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988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Writing</a:t>
                      </a:r>
                      <a:r>
                        <a:rPr lang="en-US" baseline="0" dirty="0"/>
                        <a:t>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Writing</a:t>
                      </a:r>
                      <a:r>
                        <a:rPr lang="en-US" baseline="0" dirty="0"/>
                        <a:t>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Writing</a:t>
                      </a:r>
                      <a:r>
                        <a:rPr lang="en-US" baseline="0" dirty="0"/>
                        <a:t>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Writing</a:t>
                      </a:r>
                      <a:r>
                        <a:rPr lang="en-US" baseline="0" dirty="0"/>
                        <a:t>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Writing</a:t>
                      </a:r>
                      <a:r>
                        <a:rPr lang="en-US" baseline="0" dirty="0"/>
                        <a:t> team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52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Integrator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Integrator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Integrator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Verifier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Internal Proof Reader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327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Translator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Translator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Internal Assessors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Integrator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Evidence Translator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449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SAR Rewriter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8671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7306" y="337452"/>
            <a:ext cx="6204795" cy="7294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องค์ประกอบของผู้จัดทำ 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SAR</a:t>
            </a:r>
          </a:p>
        </p:txBody>
      </p:sp>
    </p:spTree>
    <p:extLst>
      <p:ext uri="{BB962C8B-B14F-4D97-AF65-F5344CB8AC3E}">
        <p14:creationId xmlns:p14="http://schemas.microsoft.com/office/powerpoint/2010/main" val="1021655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00638" y="1361094"/>
            <a:ext cx="2771336" cy="1941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/>
              <a:t>ได้รับการรับรองหลักสูตรจาก </a:t>
            </a:r>
            <a:r>
              <a:rPr lang="en-US" sz="2400" dirty="0"/>
              <a:t>AUN </a:t>
            </a:r>
            <a:r>
              <a:rPr lang="th-TH" sz="2400" dirty="0"/>
              <a:t>เป็นระยะเวลา 4 ปี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306" y="337452"/>
            <a:ext cx="6204795" cy="7294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ประโยชน์ที่ได้รับ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Oval 8"/>
          <p:cNvSpPr/>
          <p:nvPr/>
        </p:nvSpPr>
        <p:spPr>
          <a:xfrm>
            <a:off x="4572000" y="1472283"/>
            <a:ext cx="2771336" cy="1941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/>
              <a:t>ความรู้และนำไปพัฒนาการดำเนินงานหลักสูตรให้มีคุณภาพยิ่งขึ้น</a:t>
            </a:r>
          </a:p>
        </p:txBody>
      </p:sp>
      <p:sp>
        <p:nvSpPr>
          <p:cNvPr id="10" name="Oval 9"/>
          <p:cNvSpPr/>
          <p:nvPr/>
        </p:nvSpPr>
        <p:spPr>
          <a:xfrm>
            <a:off x="1534059" y="3504961"/>
            <a:ext cx="2771336" cy="1941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/>
              <a:t>คุณภาพหลักสูตรได้รับการยอมรับ และสนับสนุน </a:t>
            </a:r>
            <a:r>
              <a:rPr lang="en-US" sz="2400" dirty="0"/>
              <a:t>student  mobility</a:t>
            </a:r>
            <a:endParaRPr lang="th-TH" sz="2400" dirty="0"/>
          </a:p>
        </p:txBody>
      </p:sp>
      <p:sp>
        <p:nvSpPr>
          <p:cNvPr id="11" name="Oval 10"/>
          <p:cNvSpPr/>
          <p:nvPr/>
        </p:nvSpPr>
        <p:spPr>
          <a:xfrm>
            <a:off x="4572000" y="3504961"/>
            <a:ext cx="2771336" cy="1941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/>
              <a:t>ประชาสัมพันธ์หลักสูตร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8658"/>
          </a:xfrm>
        </p:spPr>
        <p:txBody>
          <a:bodyPr/>
          <a:lstStyle/>
          <a:p>
            <a:r>
              <a:rPr lang="en-US" dirty="0"/>
              <a:t>Overall Timeline</a:t>
            </a:r>
          </a:p>
        </p:txBody>
      </p:sp>
      <p:sp>
        <p:nvSpPr>
          <p:cNvPr id="4" name="Oval 3"/>
          <p:cNvSpPr/>
          <p:nvPr/>
        </p:nvSpPr>
        <p:spPr>
          <a:xfrm>
            <a:off x="940141" y="4689677"/>
            <a:ext cx="992831" cy="7755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</a:rPr>
              <a:t>2011 July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473138" y="4707039"/>
            <a:ext cx="992831" cy="7755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</a:rPr>
              <a:t>2011 </a:t>
            </a:r>
            <a:r>
              <a:rPr lang="en-US" dirty="0">
                <a:solidFill>
                  <a:schemeClr val="tx1"/>
                </a:solidFill>
              </a:rPr>
              <a:t>Dec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049154" y="4689677"/>
            <a:ext cx="992831" cy="7755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</a:rPr>
              <a:t>2013 Aug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2053" y="1268605"/>
            <a:ext cx="5289932" cy="10069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DIES ASEAN-QA Project (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http://asean-qa.de/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algn="ctr">
              <a:defRPr/>
            </a:pPr>
            <a:r>
              <a:rPr lang="th-TH" dirty="0">
                <a:solidFill>
                  <a:schemeClr val="tx1"/>
                </a:solidFill>
              </a:rPr>
              <a:t>ภายใต้ความร่วมมือของ </a:t>
            </a:r>
            <a:r>
              <a:rPr lang="en-US" dirty="0">
                <a:solidFill>
                  <a:schemeClr val="tx1"/>
                </a:solidFill>
              </a:rPr>
              <a:t>DAAD and HRK, AUN, SEAMEO RIHED, ENQA, </a:t>
            </a:r>
            <a:r>
              <a:rPr lang="th-TH" dirty="0">
                <a:solidFill>
                  <a:schemeClr val="tx1"/>
                </a:solidFill>
              </a:rPr>
              <a:t>และ </a:t>
            </a:r>
            <a:r>
              <a:rPr lang="en-US" dirty="0">
                <a:solidFill>
                  <a:schemeClr val="tx1"/>
                </a:solidFill>
              </a:rPr>
              <a:t>AQAN </a:t>
            </a:r>
            <a:r>
              <a:rPr lang="th-TH" dirty="0">
                <a:solidFill>
                  <a:schemeClr val="tx1"/>
                </a:solidFill>
              </a:rPr>
              <a:t>โดยใช้เกณฑ์ ของ </a:t>
            </a:r>
            <a:r>
              <a:rPr lang="en-US" dirty="0">
                <a:solidFill>
                  <a:schemeClr val="tx1"/>
                </a:solidFill>
              </a:rPr>
              <a:t>AUN-QA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33309" y="2414212"/>
            <a:ext cx="5784448" cy="5579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th-TH">
                <a:solidFill>
                  <a:schemeClr val="tx1"/>
                </a:solidFill>
              </a:rPr>
              <a:t>หลักสูตร “วิศวกรรมคอมพิวเตอร์” ได้รับเลือกจากมหาวิทยาลัยนเรศวรให้เข้าร่วมโครงการ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18162" y="3923818"/>
            <a:ext cx="2097188" cy="5440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th-TH" dirty="0">
                <a:solidFill>
                  <a:schemeClr val="tx1"/>
                </a:solidFill>
              </a:rPr>
              <a:t>หลักสูตร “วิศวกรรมคอมพิวเตอร์” ได้รับการรับรอง</a:t>
            </a:r>
          </a:p>
        </p:txBody>
      </p:sp>
      <p:cxnSp>
        <p:nvCxnSpPr>
          <p:cNvPr id="11" name="Straight Connector 10"/>
          <p:cNvCxnSpPr>
            <a:stCxn id="4" idx="0"/>
          </p:cNvCxnSpPr>
          <p:nvPr/>
        </p:nvCxnSpPr>
        <p:spPr>
          <a:xfrm flipV="1">
            <a:off x="1436557" y="2275603"/>
            <a:ext cx="0" cy="241407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69553" y="2972193"/>
            <a:ext cx="0" cy="171748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355078" y="4483262"/>
            <a:ext cx="0" cy="22184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4"/>
            <a:endCxn id="23" idx="4"/>
          </p:cNvCxnSpPr>
          <p:nvPr/>
        </p:nvCxnSpPr>
        <p:spPr>
          <a:xfrm>
            <a:off x="1436557" y="5465181"/>
            <a:ext cx="5905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845792" y="4705109"/>
            <a:ext cx="992831" cy="76007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</a:rPr>
              <a:t>2013 </a:t>
            </a:r>
            <a:r>
              <a:rPr lang="en-US" dirty="0">
                <a:solidFill>
                  <a:schemeClr val="tx1"/>
                </a:solidFill>
              </a:rPr>
              <a:t>Sept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82118" y="3203685"/>
            <a:ext cx="3572960" cy="55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th-TH" dirty="0">
                <a:solidFill>
                  <a:schemeClr val="tx1"/>
                </a:solidFill>
              </a:rPr>
              <a:t>หลักสูตร “วิศวกรรมคอมพิวเตอร์” เข้ารับการประเมิน</a:t>
            </a:r>
          </a:p>
        </p:txBody>
      </p:sp>
      <p:cxnSp>
        <p:nvCxnSpPr>
          <p:cNvPr id="29" name="Straight Connector 28"/>
          <p:cNvCxnSpPr>
            <a:endCxn id="27" idx="2"/>
          </p:cNvCxnSpPr>
          <p:nvPr/>
        </p:nvCxnSpPr>
        <p:spPr>
          <a:xfrm flipV="1">
            <a:off x="5523699" y="3755985"/>
            <a:ext cx="44899" cy="94816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18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019" y="106018"/>
            <a:ext cx="8931964" cy="661283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455815"/>
              </p:ext>
            </p:extLst>
          </p:nvPr>
        </p:nvGraphicFramePr>
        <p:xfrm>
          <a:off x="255103" y="1289541"/>
          <a:ext cx="8622225" cy="493974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472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5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4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2823"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ASEAN-QA Project</a:t>
                      </a:r>
                      <a:endParaRPr lang="en-US" sz="3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AUN-QA</a:t>
                      </a:r>
                      <a:endParaRPr lang="en-US" sz="3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823">
                <a:tc>
                  <a:txBody>
                    <a:bodyPr/>
                    <a:lstStyle/>
                    <a:p>
                      <a:r>
                        <a:rPr lang="th-TH" sz="3200" dirty="0"/>
                        <a:t>เกณฑ์ที่ใช้ประเมิน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/>
                        <a:t>ใช้เกณฑ์</a:t>
                      </a:r>
                      <a:r>
                        <a:rPr lang="th-TH" sz="3200" baseline="0" dirty="0"/>
                        <a:t> </a:t>
                      </a:r>
                      <a:r>
                        <a:rPr lang="en-US" sz="3200" baseline="0" dirty="0"/>
                        <a:t>AUN-QA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dirty="0"/>
                        <a:t>ใช้เกณฑ์</a:t>
                      </a:r>
                      <a:r>
                        <a:rPr lang="th-TH" sz="3200" baseline="0" dirty="0"/>
                        <a:t> </a:t>
                      </a:r>
                      <a:r>
                        <a:rPr lang="en-US" sz="3200" baseline="0" dirty="0"/>
                        <a:t>AUN-QA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823">
                <a:tc>
                  <a:txBody>
                    <a:bodyPr/>
                    <a:lstStyle/>
                    <a:p>
                      <a:r>
                        <a:rPr lang="th-TH" sz="3200" dirty="0"/>
                        <a:t>จำนวน</a:t>
                      </a:r>
                      <a:r>
                        <a:rPr lang="th-TH" sz="3200" baseline="0" dirty="0"/>
                        <a:t> </a:t>
                      </a:r>
                      <a:r>
                        <a:rPr lang="en-US" sz="3200" baseline="0" dirty="0"/>
                        <a:t>Assessor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823">
                <a:tc>
                  <a:txBody>
                    <a:bodyPr/>
                    <a:lstStyle/>
                    <a:p>
                      <a:r>
                        <a:rPr lang="en-US" sz="3200" dirty="0"/>
                        <a:t>Assessor </a:t>
                      </a:r>
                      <a:r>
                        <a:rPr lang="th-TH" sz="3200" dirty="0"/>
                        <a:t>มาจาก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EU + ASEAN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ASEAN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823">
                <a:tc>
                  <a:txBody>
                    <a:bodyPr/>
                    <a:lstStyle/>
                    <a:p>
                      <a:r>
                        <a:rPr lang="th-TH" sz="3200" dirty="0"/>
                        <a:t>การเข้าร่วม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/>
                        <a:t>เป็นโครงการ</a:t>
                      </a:r>
                      <a:r>
                        <a:rPr lang="en-US" sz="3200" dirty="0"/>
                        <a:t>/</a:t>
                      </a:r>
                      <a:endParaRPr lang="th-TH" sz="3200" dirty="0"/>
                    </a:p>
                    <a:p>
                      <a:pPr algn="ctr"/>
                      <a:r>
                        <a:rPr lang="th-TH" sz="3200" dirty="0"/>
                        <a:t>ไม่จำเป็นต้องเป็น </a:t>
                      </a:r>
                      <a:r>
                        <a:rPr lang="en-US" sz="3200" dirty="0"/>
                        <a:t>AUN Member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/>
                        <a:t>เป็นเครือข่าย</a:t>
                      </a:r>
                      <a:r>
                        <a:rPr lang="en-US" sz="3200" dirty="0"/>
                        <a:t>/</a:t>
                      </a:r>
                      <a:endParaRPr lang="th-TH" sz="3200" dirty="0"/>
                    </a:p>
                    <a:p>
                      <a:pPr algn="ctr"/>
                      <a:r>
                        <a:rPr lang="th-TH" sz="3200" dirty="0"/>
                        <a:t>ต้องเป็น</a:t>
                      </a:r>
                      <a:r>
                        <a:rPr lang="th-TH" sz="3200" baseline="0" dirty="0"/>
                        <a:t> </a:t>
                      </a:r>
                      <a:r>
                        <a:rPr lang="en-US" sz="3200" baseline="0" dirty="0"/>
                        <a:t>AUN Member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97306" y="337452"/>
            <a:ext cx="6204795" cy="7294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ASEAN-QA Project </a:t>
            </a:r>
            <a:r>
              <a:rPr lang="en-US" sz="36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v.s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AUN-QA</a:t>
            </a:r>
          </a:p>
        </p:txBody>
      </p:sp>
    </p:spTree>
    <p:extLst>
      <p:ext uri="{BB962C8B-B14F-4D97-AF65-F5344CB8AC3E}">
        <p14:creationId xmlns:p14="http://schemas.microsoft.com/office/powerpoint/2010/main" val="356579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6000"/>
            <a:ext cx="38472" cy="4051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6348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900" b="0" i="0" u="none" strike="noStrike" cap="none" normalizeH="0" baseline="0" dirty="0">
                <a:ln>
                  <a:noFill/>
                </a:ln>
                <a:solidFill>
                  <a:srgbClr val="5A5A5A"/>
                </a:solidFill>
                <a:effectLst/>
                <a:latin typeface="Open Sans"/>
                <a:cs typeface="Angsana New" pitchFamily="18" charset="-34"/>
              </a:rPr>
              <a:t>  </a:t>
            </a:r>
            <a:endParaRPr kumimoji="0" lang="th-TH" sz="30800" b="0" i="0" u="none" strike="noStrike" cap="none" normalizeH="0" baseline="0" dirty="0">
              <a:ln>
                <a:noFill/>
              </a:ln>
              <a:solidFill>
                <a:srgbClr val="5A5A5A"/>
              </a:solidFill>
              <a:effectLst/>
              <a:latin typeface="Open Sans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900" b="0" i="0" u="none" strike="noStrike" cap="none" normalizeH="0" baseline="0" dirty="0">
              <a:ln>
                <a:noFill/>
              </a:ln>
              <a:solidFill>
                <a:srgbClr val="5A5A5A"/>
              </a:solidFill>
              <a:effectLst/>
              <a:latin typeface="Open Sans"/>
              <a:cs typeface="Angsana New" pitchFamily="18" charset="-34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968388" y="2920563"/>
            <a:ext cx="5443552" cy="2893129"/>
          </a:xfrm>
          <a:prstGeom prst="roundRect">
            <a:avLst>
              <a:gd name="adj" fmla="val 6906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19138" indent="-544513">
              <a:tabLst>
                <a:tab pos="358775" algn="l"/>
              </a:tabLst>
            </a:pPr>
            <a:r>
              <a:rPr lang="en-US" sz="3200" dirty="0">
                <a:solidFill>
                  <a:srgbClr val="C00000"/>
                </a:solidFill>
              </a:rPr>
              <a:t>Faculty of Engineering</a:t>
            </a:r>
          </a:p>
          <a:p>
            <a:pPr marL="701675" lvl="1" indent="-342900">
              <a:spcBef>
                <a:spcPts val="550"/>
              </a:spcBef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35877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Department of Electrical and Computer Engineering</a:t>
            </a:r>
          </a:p>
          <a:p>
            <a:pPr marL="1158875" lvl="2" indent="-342900">
              <a:spcBef>
                <a:spcPts val="55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58775" algn="l"/>
              </a:tabLst>
            </a:pPr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 Engineering </a:t>
            </a:r>
            <a:r>
              <a:rPr lang="en-US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  <a:endParaRPr lang="en-US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01675" lvl="1" indent="-342900">
              <a:spcBef>
                <a:spcPts val="550"/>
              </a:spcBef>
              <a:buFont typeface="Wingdings" panose="05000000000000000000" pitchFamily="2" charset="2"/>
              <a:buChar char="v"/>
              <a:tabLst>
                <a:tab pos="35877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Department of Civil Engineering</a:t>
            </a:r>
          </a:p>
          <a:p>
            <a:pPr marL="701675" lvl="1" indent="-342900">
              <a:spcBef>
                <a:spcPts val="550"/>
              </a:spcBef>
              <a:buFont typeface="Wingdings" panose="05000000000000000000" pitchFamily="2" charset="2"/>
              <a:buChar char="v"/>
              <a:tabLst>
                <a:tab pos="35877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Department of Industrial Engineering</a:t>
            </a:r>
          </a:p>
          <a:p>
            <a:pPr marL="701675" lvl="1" indent="-342900">
              <a:spcBef>
                <a:spcPts val="550"/>
              </a:spcBef>
              <a:buFont typeface="Wingdings" panose="05000000000000000000" pitchFamily="2" charset="2"/>
              <a:buChar char="v"/>
              <a:tabLst>
                <a:tab pos="35877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Department of Mechanical Engineering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846161" y="431199"/>
            <a:ext cx="4244454" cy="156949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accent2">
                    <a:lumMod val="75000"/>
                  </a:schemeClr>
                </a:solidFill>
              </a:rPr>
              <a:t>Naresuan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University</a:t>
            </a:r>
            <a:endParaRPr lang="th-TH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452884" y="2000692"/>
            <a:ext cx="914400" cy="919871"/>
          </a:xfrm>
          <a:prstGeom prst="down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93656209"/>
              </p:ext>
            </p:extLst>
          </p:nvPr>
        </p:nvGraphicFramePr>
        <p:xfrm>
          <a:off x="323528" y="1340768"/>
          <a:ext cx="8640960" cy="4856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7066"/>
          </a:xfrm>
        </p:spPr>
        <p:txBody>
          <a:bodyPr/>
          <a:lstStyle/>
          <a:p>
            <a:r>
              <a:rPr lang="en-US" dirty="0"/>
              <a:t>Writing SAR Timeline</a:t>
            </a:r>
          </a:p>
        </p:txBody>
      </p:sp>
    </p:spTree>
    <p:extLst>
      <p:ext uri="{BB962C8B-B14F-4D97-AF65-F5344CB8AC3E}">
        <p14:creationId xmlns:p14="http://schemas.microsoft.com/office/powerpoint/2010/main" val="1983492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258466"/>
            <a:ext cx="7886700" cy="4862376"/>
          </a:xfrm>
          <a:prstGeom prst="roundRect">
            <a:avLst>
              <a:gd name="adj" fmla="val 6906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ประสานงานกับระดับคณะและ </a:t>
            </a:r>
            <a:r>
              <a:rPr lang="en-US" sz="2400" dirty="0">
                <a:solidFill>
                  <a:schemeClr val="tx1"/>
                </a:solidFill>
              </a:rPr>
              <a:t>AUN-QA Secretariat</a:t>
            </a:r>
            <a:endParaRPr lang="th-TH" sz="2400" dirty="0">
              <a:solidFill>
                <a:schemeClr val="tx1"/>
              </a:solidFill>
            </a:endParaRPr>
          </a:p>
          <a:p>
            <a:pPr marL="174625" indent="0">
              <a:buNone/>
              <a:tabLst>
                <a:tab pos="358775" algn="l"/>
              </a:tabLst>
            </a:pPr>
            <a:r>
              <a:rPr lang="en-US" sz="2400" b="1" u="sng" dirty="0">
                <a:solidFill>
                  <a:schemeClr val="tx1"/>
                </a:solidFill>
              </a:rPr>
              <a:t>SAR</a:t>
            </a:r>
            <a:endParaRPr lang="th-TH" sz="2400" b="1" u="sng" dirty="0">
              <a:solidFill>
                <a:schemeClr val="tx1"/>
              </a:solidFill>
            </a:endParaRP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ติดตามการเขียน </a:t>
            </a:r>
            <a:r>
              <a:rPr lang="en-US" sz="2400" dirty="0">
                <a:solidFill>
                  <a:schemeClr val="tx1"/>
                </a:solidFill>
              </a:rPr>
              <a:t>SAR</a:t>
            </a: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แต่งตั้งคณะกรรมการ </a:t>
            </a:r>
            <a:r>
              <a:rPr lang="en-US" sz="2400" dirty="0">
                <a:solidFill>
                  <a:schemeClr val="tx1"/>
                </a:solidFill>
              </a:rPr>
              <a:t>review SAR</a:t>
            </a: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ให้คำแนะนำ</a:t>
            </a:r>
          </a:p>
          <a:p>
            <a:pPr marL="174625" indent="0">
              <a:buNone/>
              <a:tabLst>
                <a:tab pos="358775" algn="l"/>
              </a:tabLst>
            </a:pPr>
            <a:r>
              <a:rPr lang="en-US" sz="2400" b="1" u="sng" dirty="0">
                <a:solidFill>
                  <a:schemeClr val="tx1"/>
                </a:solidFill>
              </a:rPr>
              <a:t>Site Visit</a:t>
            </a:r>
            <a:endParaRPr lang="th-TH" sz="2400" b="1" u="sng" dirty="0">
              <a:solidFill>
                <a:schemeClr val="tx1"/>
              </a:solidFill>
            </a:endParaRP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จัดทำกำหนดการ เตรียมล่าม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รับรองผู้ประเมิน</a:t>
            </a:r>
            <a:endParaRPr lang="en-US" sz="2400" dirty="0">
              <a:solidFill>
                <a:schemeClr val="tx1"/>
              </a:solidFill>
            </a:endParaRP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เข้ารับการสัมภาษณ์</a:t>
            </a: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พาผู้ประเมินเยี่ยมชมกองพัฒนาคุณภาพการศึกษา ห้องสมุด หอพักนิสิต และบรรยากาศภายในมหาวิทยาลัย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7306" y="337452"/>
            <a:ext cx="6204795" cy="7294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การดำเนินงานระดับมหาวิทยาลัย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36281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258466"/>
            <a:ext cx="7886700" cy="4410557"/>
          </a:xfrm>
          <a:prstGeom prst="roundRect">
            <a:avLst>
              <a:gd name="adj" fmla="val 6906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ประสานงานระหว่างระดับหลักสูตรกับระดับมหาวิทยาลัย</a:t>
            </a:r>
          </a:p>
          <a:p>
            <a:pPr marL="174625" indent="0">
              <a:buNone/>
              <a:tabLst>
                <a:tab pos="358775" algn="l"/>
              </a:tabLst>
            </a:pPr>
            <a:r>
              <a:rPr lang="en-US" sz="2400" b="1" u="sng" dirty="0">
                <a:solidFill>
                  <a:schemeClr val="tx1"/>
                </a:solidFill>
              </a:rPr>
              <a:t>SAR</a:t>
            </a:r>
            <a:endParaRPr lang="th-TH" sz="2400" b="1" u="sng" dirty="0">
              <a:solidFill>
                <a:schemeClr val="tx1"/>
              </a:solidFill>
            </a:endParaRP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ให้คำแนะนำ</a:t>
            </a: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อำนวยการจัดประชุมในการจัดทำ </a:t>
            </a:r>
            <a:r>
              <a:rPr lang="en-US" sz="2400" dirty="0">
                <a:solidFill>
                  <a:schemeClr val="tx1"/>
                </a:solidFill>
              </a:rPr>
              <a:t>SAR</a:t>
            </a:r>
            <a:endParaRPr lang="th-TH" sz="2400" dirty="0">
              <a:solidFill>
                <a:schemeClr val="tx1"/>
              </a:solidFill>
            </a:endParaRP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แปลหลักฐานเป็นภาษาอังกฤษ</a:t>
            </a:r>
          </a:p>
          <a:p>
            <a:pPr marL="174625" indent="0">
              <a:buNone/>
              <a:tabLst>
                <a:tab pos="358775" algn="l"/>
              </a:tabLst>
            </a:pPr>
            <a:r>
              <a:rPr lang="en-US" sz="2400" b="1" u="sng" dirty="0">
                <a:solidFill>
                  <a:schemeClr val="tx1"/>
                </a:solidFill>
              </a:rPr>
              <a:t>Site Visit</a:t>
            </a:r>
            <a:endParaRPr lang="th-TH" sz="2400" b="1" u="sng" dirty="0">
              <a:solidFill>
                <a:schemeClr val="tx1"/>
              </a:solidFill>
            </a:endParaRP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เตรียมห้องรับรองผู้ประเมิน ห้องสัมภาษณ์</a:t>
            </a: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เข้ารับการสัมภาษณ์</a:t>
            </a: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พาผู้ประเมินเยี่ยมชมส่วนสนับสนุนการดำเนินงานของคณะ ห้องสมุดคณะ ห้องคอมพิวเตอร์คณะ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7306" y="337452"/>
            <a:ext cx="6204795" cy="7294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การดำเนินงานระดับคณะวิชา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48044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258466"/>
            <a:ext cx="7886700" cy="4410557"/>
          </a:xfrm>
          <a:prstGeom prst="roundRect">
            <a:avLst>
              <a:gd name="adj" fmla="val 6906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4625" indent="0">
              <a:buNone/>
              <a:tabLst>
                <a:tab pos="358775" algn="l"/>
              </a:tabLst>
            </a:pPr>
            <a:r>
              <a:rPr lang="en-US" sz="2400" b="1" u="sng" dirty="0">
                <a:solidFill>
                  <a:schemeClr val="tx1"/>
                </a:solidFill>
              </a:rPr>
              <a:t>SAR</a:t>
            </a:r>
            <a:endParaRPr lang="th-TH" sz="2400" b="1" u="sng" dirty="0">
              <a:solidFill>
                <a:schemeClr val="tx1"/>
              </a:solidFill>
            </a:endParaRP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ได้รับการแต่งตั้งคณะกรรมการจัดทำ </a:t>
            </a:r>
            <a:r>
              <a:rPr lang="en-US" sz="2400" dirty="0">
                <a:solidFill>
                  <a:schemeClr val="tx1"/>
                </a:solidFill>
              </a:rPr>
              <a:t>SAR </a:t>
            </a:r>
            <a:r>
              <a:rPr lang="th-TH" sz="2400" dirty="0">
                <a:solidFill>
                  <a:schemeClr val="tx1"/>
                </a:solidFill>
              </a:rPr>
              <a:t>(อาจารย์สาขาวิชาวิศวกรรมคอมพิวเตอร์) จากมหาวิทยาลัย </a:t>
            </a:r>
            <a:endParaRPr lang="en-US" sz="2400" dirty="0">
              <a:solidFill>
                <a:schemeClr val="tx1"/>
              </a:solidFill>
            </a:endParaRP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ประชุม</a:t>
            </a: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เขียน </a:t>
            </a:r>
            <a:r>
              <a:rPr lang="en-US" sz="2400" dirty="0">
                <a:solidFill>
                  <a:schemeClr val="tx1"/>
                </a:solidFill>
              </a:rPr>
              <a:t>SAR </a:t>
            </a:r>
            <a:r>
              <a:rPr lang="th-TH" sz="2400" dirty="0">
                <a:solidFill>
                  <a:schemeClr val="tx1"/>
                </a:solidFill>
              </a:rPr>
              <a:t>ของหลักสูตร</a:t>
            </a: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แปลหลักฐานเป็นภาษาอังกฤษ</a:t>
            </a:r>
          </a:p>
          <a:p>
            <a:pPr marL="174625" indent="0">
              <a:buNone/>
              <a:tabLst>
                <a:tab pos="358775" algn="l"/>
              </a:tabLst>
            </a:pPr>
            <a:r>
              <a:rPr lang="en-US" sz="2400" b="1" u="sng" dirty="0">
                <a:solidFill>
                  <a:schemeClr val="tx1"/>
                </a:solidFill>
              </a:rPr>
              <a:t>Site Visit</a:t>
            </a:r>
            <a:endParaRPr lang="th-TH" sz="2400" b="1" u="sng" dirty="0">
              <a:solidFill>
                <a:schemeClr val="tx1"/>
              </a:solidFill>
            </a:endParaRP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หัวหน้าภาคนำเสนอให้ผู้ประเมินรับทราบ</a:t>
            </a: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เตรียมผู้รับการสัมภาษณ์ที่เป็นผู้ประกอบการ ศิษย์เก่า นิสิต อาจารย์ </a:t>
            </a:r>
          </a:p>
          <a:p>
            <a:pPr marL="719138" indent="-544513">
              <a:tabLst>
                <a:tab pos="358775" algn="l"/>
              </a:tabLst>
            </a:pPr>
            <a:r>
              <a:rPr lang="th-TH" sz="2400" dirty="0">
                <a:solidFill>
                  <a:schemeClr val="tx1"/>
                </a:solidFill>
              </a:rPr>
              <a:t>พาผู้ประเมินเยี่ยมชมห้องปฏิบัติการ ห้องเรียน พื้นที่กิจกรรมของภาควิชา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7306" y="337452"/>
            <a:ext cx="6204795" cy="7294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การดำเนินงานระดับหลักสูตร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38655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6000"/>
            <a:ext cx="38472" cy="4051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6348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900" b="0" i="0" u="none" strike="noStrike" cap="none" normalizeH="0" baseline="0" dirty="0">
                <a:ln>
                  <a:noFill/>
                </a:ln>
                <a:solidFill>
                  <a:srgbClr val="5A5A5A"/>
                </a:solidFill>
                <a:effectLst/>
                <a:latin typeface="Open Sans"/>
                <a:cs typeface="Angsana New" pitchFamily="18" charset="-34"/>
              </a:rPr>
              <a:t>  </a:t>
            </a:r>
            <a:endParaRPr kumimoji="0" lang="th-TH" sz="30800" b="0" i="0" u="none" strike="noStrike" cap="none" normalizeH="0" baseline="0" dirty="0">
              <a:ln>
                <a:noFill/>
              </a:ln>
              <a:solidFill>
                <a:srgbClr val="5A5A5A"/>
              </a:solidFill>
              <a:effectLst/>
              <a:latin typeface="Open Sans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900" b="0" i="0" u="none" strike="noStrike" cap="none" normalizeH="0" baseline="0" dirty="0">
              <a:ln>
                <a:noFill/>
              </a:ln>
              <a:solidFill>
                <a:srgbClr val="5A5A5A"/>
              </a:solidFill>
              <a:effectLst/>
              <a:latin typeface="Open Sans"/>
              <a:cs typeface="Angsana New" pitchFamily="18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65178" y="1246216"/>
          <a:ext cx="8542446" cy="52014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18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8516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/>
                        <a:t>กิจกรรม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/>
                        <a:t>รายละเอียด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7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Training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/>
                        <a:t>อาจารย์ในทีม</a:t>
                      </a:r>
                      <a:r>
                        <a:rPr lang="th-TH" sz="2800" baseline="0" dirty="0"/>
                        <a:t> </a:t>
                      </a:r>
                      <a:r>
                        <a:rPr lang="en-US" sz="2800" baseline="0" dirty="0"/>
                        <a:t>SAR Writing </a:t>
                      </a:r>
                      <a:r>
                        <a:rPr lang="th-TH" sz="2800" baseline="0" dirty="0"/>
                        <a:t>ไปอบรม </a:t>
                      </a:r>
                      <a:r>
                        <a:rPr lang="en-US" sz="2800" baseline="0" dirty="0"/>
                        <a:t>4 </a:t>
                      </a:r>
                      <a:r>
                        <a:rPr lang="th-TH" sz="2800" baseline="0" dirty="0"/>
                        <a:t>คน </a:t>
                      </a:r>
                      <a:endParaRPr lang="en-US" sz="2800" baseline="0" dirty="0"/>
                    </a:p>
                    <a:p>
                      <a:r>
                        <a:rPr lang="en-US" sz="2800" baseline="0" dirty="0"/>
                        <a:t>(2 </a:t>
                      </a:r>
                      <a:r>
                        <a:rPr lang="th-TH" sz="2800" baseline="0" dirty="0"/>
                        <a:t>ครั้ง ครั้งละ </a:t>
                      </a:r>
                      <a:r>
                        <a:rPr lang="en-US" sz="2800" baseline="0" dirty="0"/>
                        <a:t>2 </a:t>
                      </a:r>
                      <a:r>
                        <a:rPr lang="th-TH" sz="2800" baseline="0" dirty="0"/>
                        <a:t>คน</a:t>
                      </a:r>
                      <a:r>
                        <a:rPr lang="en-US" sz="2800" baseline="0" dirty="0"/>
                        <a:t>)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77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Meeting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/>
                        <a:t>กำหนดแนวทางการเขียน</a:t>
                      </a:r>
                      <a:r>
                        <a:rPr lang="th-TH" sz="2800" baseline="0" dirty="0"/>
                        <a:t> </a:t>
                      </a:r>
                      <a:r>
                        <a:rPr lang="en-US" sz="2800" baseline="0" dirty="0"/>
                        <a:t>SAR</a:t>
                      </a:r>
                      <a:r>
                        <a:rPr lang="th-TH" sz="2800" baseline="0" dirty="0"/>
                        <a:t> / หาวิธีการแก้ปัญหาและข้อสรุป / มอบหมายอาจารย์ในทีมเขียน </a:t>
                      </a:r>
                      <a:r>
                        <a:rPr lang="en-US" sz="2800" baseline="0" dirty="0"/>
                        <a:t>SAR</a:t>
                      </a:r>
                      <a:endParaRPr lang="en-US" sz="2800" baseline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1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Internal</a:t>
                      </a:r>
                      <a:r>
                        <a:rPr lang="en-US" sz="2800" baseline="0" dirty="0"/>
                        <a:t> Assessment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/>
                        <a:t>ซ้อมประเมิน </a:t>
                      </a:r>
                      <a:r>
                        <a:rPr lang="en-US" sz="2800" dirty="0"/>
                        <a:t>1 </a:t>
                      </a:r>
                      <a:r>
                        <a:rPr lang="th-TH" sz="2800" dirty="0"/>
                        <a:t>ครั้ง โดยคณะกรรมการภายในมหาวิทยาลัย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77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Communicate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/>
                        <a:t>ประสานงานกับคณะและมหาวิทยาลัย</a:t>
                      </a:r>
                    </a:p>
                    <a:p>
                      <a:r>
                        <a:rPr lang="th-TH" sz="2800" dirty="0"/>
                        <a:t>ใช้</a:t>
                      </a:r>
                      <a:r>
                        <a:rPr lang="th-TH" sz="2800" baseline="0" dirty="0"/>
                        <a:t> </a:t>
                      </a:r>
                      <a:r>
                        <a:rPr lang="en-US" sz="2400" baseline="0" dirty="0"/>
                        <a:t>email / </a:t>
                      </a:r>
                      <a:r>
                        <a:rPr lang="en-US" sz="2400" baseline="0" dirty="0" err="1"/>
                        <a:t>dropbox</a:t>
                      </a:r>
                      <a:r>
                        <a:rPr lang="en-US" sz="2400" baseline="0" dirty="0"/>
                        <a:t> / </a:t>
                      </a:r>
                      <a:r>
                        <a:rPr lang="en-US" sz="2400" baseline="0" dirty="0" err="1"/>
                        <a:t>google</a:t>
                      </a:r>
                      <a:r>
                        <a:rPr lang="en-US" sz="2400" baseline="0" dirty="0"/>
                        <a:t> drive / website</a:t>
                      </a:r>
                      <a:endParaRPr lang="en-US" sz="2800" dirty="0"/>
                    </a:p>
                    <a:p>
                      <a:r>
                        <a:rPr lang="th-TH" sz="2800" dirty="0"/>
                        <a:t>จัดทำประชาสัมพันธ์ (จดหมายข่าว)</a:t>
                      </a:r>
                    </a:p>
                    <a:p>
                      <a:r>
                        <a:rPr lang="th-TH" sz="2800" dirty="0"/>
                        <a:t>ทำความเข้าใจกับผู้ประกอบการ นิสิตและศิษย์เก่า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97306" y="337452"/>
            <a:ext cx="6204795" cy="7294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การดำเนินงานระดับหลักสูตร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2409</TotalTime>
  <Words>815</Words>
  <Application>Microsoft Office PowerPoint</Application>
  <PresentationFormat>On-screen Show (4:3)</PresentationFormat>
  <Paragraphs>160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Angsana New</vt:lpstr>
      <vt:lpstr>Arial</vt:lpstr>
      <vt:lpstr>Calibri</vt:lpstr>
      <vt:lpstr>Calibri Light</vt:lpstr>
      <vt:lpstr>Cordia New</vt:lpstr>
      <vt:lpstr>Open Sans</vt:lpstr>
      <vt:lpstr>TH SarabunPSK</vt:lpstr>
      <vt:lpstr>Wingdings</vt:lpstr>
      <vt:lpstr>Office Theme</vt:lpstr>
      <vt:lpstr>PowerPoint Presentation</vt:lpstr>
      <vt:lpstr>Overall Timeline</vt:lpstr>
      <vt:lpstr>PowerPoint Presentation</vt:lpstr>
      <vt:lpstr>PowerPoint Presentation</vt:lpstr>
      <vt:lpstr>Writing SAR Timeline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ASEAN University Network Quality Assurance for  Computer Engineering Program</dc:title>
  <dc:creator>Kwan</dc:creator>
  <cp:lastModifiedBy>Panomkhawn Riyamongkol</cp:lastModifiedBy>
  <cp:revision>215</cp:revision>
  <dcterms:created xsi:type="dcterms:W3CDTF">2013-07-23T21:48:13Z</dcterms:created>
  <dcterms:modified xsi:type="dcterms:W3CDTF">2018-03-21T17:39:50Z</dcterms:modified>
</cp:coreProperties>
</file>