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8"/>
  </p:notesMasterIdLst>
  <p:sldIdLst>
    <p:sldId id="256" r:id="rId2"/>
    <p:sldId id="566" r:id="rId3"/>
    <p:sldId id="565" r:id="rId4"/>
    <p:sldId id="571" r:id="rId5"/>
    <p:sldId id="569" r:id="rId6"/>
    <p:sldId id="570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BB1"/>
    <a:srgbClr val="FF9999"/>
    <a:srgbClr val="3DFF33"/>
    <a:srgbClr val="CC66FF"/>
    <a:srgbClr val="996600"/>
    <a:srgbClr val="FF9900"/>
    <a:srgbClr val="BB7777"/>
    <a:srgbClr val="97E07A"/>
    <a:srgbClr val="FFFFFF"/>
    <a:srgbClr val="D5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F0AD-8D58-4A0E-9D62-963ACEBEAE7B}" type="datetimeFigureOut">
              <a:rPr lang="th-TH" smtClean="0"/>
              <a:pPr/>
              <a:t>25/03/61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2836-0EC9-449E-9D7B-F29A500155D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7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0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64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47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97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987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50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24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86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09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B2836-0EC9-449E-9D7B-F29A500155D4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3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35C5-2936-4D70-AD5A-1FC8007C76A5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4D73-66FD-4536-9949-02BC4434C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75" y="1663909"/>
            <a:ext cx="7688450" cy="2605100"/>
          </a:xfr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en-US" sz="3100" dirty="0"/>
            </a:b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M:\งานอ.สุกิจ เรื่องผู้สูงอายุ\A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683" y="175473"/>
            <a:ext cx="2756279" cy="12458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68739" y="5096656"/>
            <a:ext cx="7688451" cy="962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ผศ.ดร.พนมขวัญ  ริยะมงคล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  <a:endParaRPr lang="th-TH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http://www.muic.mahidol.ac.th/eng/wp-content/themes/muic2012/images/news/500_aun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8" y="2084299"/>
            <a:ext cx="3615406" cy="17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EF3AAEF8-90EC-4D28-969F-60120D9EEE5C}"/>
              </a:ext>
            </a:extLst>
          </p:cNvPr>
          <p:cNvSpPr/>
          <p:nvPr/>
        </p:nvSpPr>
        <p:spPr>
          <a:xfrm>
            <a:off x="6426061" y="367926"/>
            <a:ext cx="2263515" cy="1764319"/>
          </a:xfrm>
          <a:prstGeom prst="star7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C6CF89-BF88-486C-84E7-33358E69A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9" y="639986"/>
            <a:ext cx="6197995" cy="30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E973B2-169E-4522-81AA-34475CA45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64" y="266861"/>
            <a:ext cx="6845228" cy="44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9AC5537-69B2-4739-BA3D-85CD0116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8" y="386168"/>
            <a:ext cx="6888622" cy="40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A631C3-316A-4781-B457-8D6958B9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16" y="392894"/>
            <a:ext cx="6931369" cy="42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7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4AFDA-21BF-4830-A952-FE456D97C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96" y="1221762"/>
            <a:ext cx="6856909" cy="20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picture containing indoor, text, screenshot&#10;&#10;Description generated with high confidence">
            <a:extLst>
              <a:ext uri="{FF2B5EF4-FFF2-40B4-BE49-F238E27FC236}">
                <a16:creationId xmlns:a16="http://schemas.microsoft.com/office/drawing/2014/main" id="{797418F9-B45C-4E8F-88C0-65AC4C3BE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571500"/>
            <a:ext cx="673330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365126"/>
            <a:ext cx="7579685" cy="58726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/>
              <a:t>Q&amp;A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341453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การประกันคุณภาพระดับสถาบันในประเทศไทย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8B0AD8-6C84-4232-AA6F-3D1A4DA9EB61}"/>
              </a:ext>
            </a:extLst>
          </p:cNvPr>
          <p:cNvSpPr/>
          <p:nvPr/>
        </p:nvSpPr>
        <p:spPr>
          <a:xfrm>
            <a:off x="3070485" y="2078011"/>
            <a:ext cx="4496175" cy="771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TQA, </a:t>
            </a:r>
            <a:r>
              <a:rPr lang="en-US" sz="28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EdPEx</a:t>
            </a:r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AUN-QA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17142D-8108-46A5-87C3-2EBCA1BEB7B5}"/>
              </a:ext>
            </a:extLst>
          </p:cNvPr>
          <p:cNvSpPr/>
          <p:nvPr/>
        </p:nvSpPr>
        <p:spPr>
          <a:xfrm>
            <a:off x="3070485" y="3653908"/>
            <a:ext cx="3315325" cy="681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เกณฑ์สกอ.ปี </a:t>
            </a:r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2557, CUPT-QA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BE2E6-484B-46AA-8091-B59BA932A2AA}"/>
              </a:ext>
            </a:extLst>
          </p:cNvPr>
          <p:cNvSpPr/>
          <p:nvPr/>
        </p:nvSpPr>
        <p:spPr>
          <a:xfrm>
            <a:off x="2913089" y="2078012"/>
            <a:ext cx="157396" cy="2257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F1E12-148C-4484-8F72-EB14B3D82195}"/>
              </a:ext>
            </a:extLst>
          </p:cNvPr>
          <p:cNvSpPr/>
          <p:nvPr/>
        </p:nvSpPr>
        <p:spPr>
          <a:xfrm>
            <a:off x="1904480" y="3763663"/>
            <a:ext cx="10086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400" b="1" dirty="0">
                <a:ln/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ระดับชาติ</a:t>
            </a:r>
            <a:endParaRPr lang="en-US" sz="2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631208-AB8A-45EB-9141-669A8DC5DCC2}"/>
              </a:ext>
            </a:extLst>
          </p:cNvPr>
          <p:cNvSpPr/>
          <p:nvPr/>
        </p:nvSpPr>
        <p:spPr>
          <a:xfrm>
            <a:off x="1226820" y="2276749"/>
            <a:ext cx="18047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400" b="1" dirty="0">
                <a:ln/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ระดับนานาชาติ</a:t>
            </a:r>
            <a:endParaRPr lang="en-US" sz="24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03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BA8CF5B1-902B-4849-8678-45BC2E4E3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868" y="548155"/>
            <a:ext cx="4040932" cy="5716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27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8B8FE-63ED-48BF-8A72-A16F5927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920" y="5711251"/>
            <a:ext cx="6109429" cy="4657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AUN-QA Framework for Higher Education Institution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9E6B8-D4E9-4DC1-9AA1-D1195641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85" y="243146"/>
            <a:ext cx="4976400" cy="49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7C39B2-F330-4BB2-A54B-09E27C7C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9FCE76-81DB-41D7-B633-3BF6D230F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82" y="681037"/>
            <a:ext cx="6664912" cy="41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8B8FE-63ED-48BF-8A72-A16F5927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920" y="5711251"/>
            <a:ext cx="6109429" cy="4657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AUN-QA Framework for Higher Education Institution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5AA0E-2E53-4C8F-A6A5-E4159BFAB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2" y="856882"/>
            <a:ext cx="6739543" cy="40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B908E7-FE7D-40A6-8217-CB3A7647E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2" y="518478"/>
            <a:ext cx="6851830" cy="3362472"/>
          </a:xfrm>
        </p:spPr>
      </p:pic>
    </p:spTree>
    <p:extLst>
      <p:ext uri="{BB962C8B-B14F-4D97-AF65-F5344CB8AC3E}">
        <p14:creationId xmlns:p14="http://schemas.microsoft.com/office/powerpoint/2010/main" val="314344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C54EC5-16CA-4404-AD59-0E92F947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90" y="205740"/>
            <a:ext cx="513873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CBE5A-F317-4985-AD51-7EEAB2DE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074363"/>
            <a:ext cx="2064265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จากคู่มือ </a:t>
            </a:r>
            <a:b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AUN-QA </a:t>
            </a:r>
            <a:r>
              <a:rPr lang="th-TH" sz="3600" kern="1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ระดับสถาบัน</a:t>
            </a:r>
            <a:endParaRPr lang="en-US" sz="3600" kern="12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1CBD70-56B1-4257-8699-85FBB40C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48" y="223830"/>
            <a:ext cx="6065135" cy="57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83</Words>
  <Application>Microsoft Office PowerPoint</Application>
  <PresentationFormat>On-screen Show (4:3)</PresentationFormat>
  <Paragraphs>35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Angsana New</vt:lpstr>
      <vt:lpstr>Arial</vt:lpstr>
      <vt:lpstr>Calibri</vt:lpstr>
      <vt:lpstr>Calibri Light</vt:lpstr>
      <vt:lpstr>Cordia New</vt:lpstr>
      <vt:lpstr>TH Sarabun New</vt:lpstr>
      <vt:lpstr>Office Theme</vt:lpstr>
      <vt:lpstr> </vt:lpstr>
      <vt:lpstr>การประกันคุณภาพระดับสถาบันในประเทศไทย</vt:lpstr>
      <vt:lpstr>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จากคู่มือ  AUN-QA ระดับสถาบัน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 University Network Quality Assurance for  Computer Engineering Program</dc:title>
  <dc:creator>Kwan</dc:creator>
  <cp:lastModifiedBy>Panomkhawn Riyamongkol</cp:lastModifiedBy>
  <cp:revision>363</cp:revision>
  <dcterms:created xsi:type="dcterms:W3CDTF">2013-07-23T21:48:13Z</dcterms:created>
  <dcterms:modified xsi:type="dcterms:W3CDTF">2018-03-25T01:32:46Z</dcterms:modified>
</cp:coreProperties>
</file>